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17"/>
  </p:notesMasterIdLst>
  <p:sldIdLst>
    <p:sldId id="2319" r:id="rId6"/>
    <p:sldId id="2294" r:id="rId7"/>
    <p:sldId id="2324" r:id="rId8"/>
    <p:sldId id="2337" r:id="rId9"/>
    <p:sldId id="2323" r:id="rId10"/>
    <p:sldId id="2327" r:id="rId11"/>
    <p:sldId id="2334" r:id="rId12"/>
    <p:sldId id="2335" r:id="rId13"/>
    <p:sldId id="2336" r:id="rId14"/>
    <p:sldId id="2333" r:id="rId15"/>
    <p:sldId id="232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ad welsh" initials="bw" lastIdx="1" clrIdx="0">
    <p:extLst>
      <p:ext uri="{19B8F6BF-5375-455C-9EA6-DF929625EA0E}">
        <p15:presenceInfo xmlns:p15="http://schemas.microsoft.com/office/powerpoint/2012/main" userId="d9501b434a829c3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66AC"/>
    <a:srgbClr val="509D2F"/>
    <a:srgbClr val="2828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07" autoAdjust="0"/>
    <p:restoredTop sz="65931" autoAdjust="0"/>
  </p:normalViewPr>
  <p:slideViewPr>
    <p:cSldViewPr snapToGrid="0" snapToObjects="1">
      <p:cViewPr varScale="1">
        <p:scale>
          <a:sx n="73" d="100"/>
          <a:sy n="73" d="100"/>
        </p:scale>
        <p:origin x="222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961AD8-ACAA-8149-8F10-2BA681DF22A1}" type="doc">
      <dgm:prSet loTypeId="urn:microsoft.com/office/officeart/2005/8/layout/bProcess4" loCatId="list" qsTypeId="urn:microsoft.com/office/officeart/2005/8/quickstyle/simple1" qsCatId="simple" csTypeId="urn:microsoft.com/office/officeart/2005/8/colors/colorful1" csCatId="colorful" phldr="1"/>
      <dgm:spPr/>
      <dgm:t>
        <a:bodyPr/>
        <a:lstStyle/>
        <a:p>
          <a:endParaRPr lang="en-GB"/>
        </a:p>
      </dgm:t>
    </dgm:pt>
    <dgm:pt modelId="{26E3A456-0AB9-1E44-AE38-CDAA63407FC2}">
      <dgm:prSet/>
      <dgm:spPr/>
      <dgm:t>
        <a:bodyPr/>
        <a:lstStyle/>
        <a:p>
          <a:r>
            <a:rPr lang="en-AU" dirty="0"/>
            <a:t>Share Social media posts with hash tags.</a:t>
          </a:r>
        </a:p>
      </dgm:t>
    </dgm:pt>
    <dgm:pt modelId="{99264217-8D3C-E54C-8EDB-94DDABE2B7DB}" type="parTrans" cxnId="{D26469F5-F148-2C46-9FB0-FA53073ACDF3}">
      <dgm:prSet/>
      <dgm:spPr/>
      <dgm:t>
        <a:bodyPr/>
        <a:lstStyle/>
        <a:p>
          <a:endParaRPr lang="en-GB"/>
        </a:p>
      </dgm:t>
    </dgm:pt>
    <dgm:pt modelId="{76D47E6F-D390-2A4F-B901-0D228DA9E556}" type="sibTrans" cxnId="{D26469F5-F148-2C46-9FB0-FA53073ACDF3}">
      <dgm:prSet/>
      <dgm:spPr/>
      <dgm:t>
        <a:bodyPr/>
        <a:lstStyle/>
        <a:p>
          <a:endParaRPr lang="en-GB"/>
        </a:p>
      </dgm:t>
    </dgm:pt>
    <dgm:pt modelId="{B9C4455B-C3B5-F444-A66B-516DDEE3F8E6}">
      <dgm:prSet/>
      <dgm:spPr/>
      <dgm:t>
        <a:bodyPr/>
        <a:lstStyle/>
        <a:p>
          <a:r>
            <a:rPr lang="en-AU" dirty="0"/>
            <a:t>Attend a Children’s Week event </a:t>
          </a:r>
        </a:p>
      </dgm:t>
    </dgm:pt>
    <dgm:pt modelId="{4E6DF78F-008A-B24C-AB14-37E96A46EAAA}" type="parTrans" cxnId="{CAFAC909-B184-8B49-B706-1342A5D18F35}">
      <dgm:prSet/>
      <dgm:spPr/>
      <dgm:t>
        <a:bodyPr/>
        <a:lstStyle/>
        <a:p>
          <a:endParaRPr lang="en-GB"/>
        </a:p>
      </dgm:t>
    </dgm:pt>
    <dgm:pt modelId="{594C0E0C-5371-8646-984D-D85ABB9D1B78}" type="sibTrans" cxnId="{CAFAC909-B184-8B49-B706-1342A5D18F35}">
      <dgm:prSet/>
      <dgm:spPr/>
      <dgm:t>
        <a:bodyPr/>
        <a:lstStyle/>
        <a:p>
          <a:endParaRPr lang="en-GB"/>
        </a:p>
      </dgm:t>
    </dgm:pt>
    <dgm:pt modelId="{14D227CF-6F75-494C-9A3E-BA7E32CEC63B}">
      <dgm:prSet/>
      <dgm:spPr/>
      <dgm:t>
        <a:bodyPr/>
        <a:lstStyle/>
        <a:p>
          <a:r>
            <a:rPr lang="en-AU" dirty="0"/>
            <a:t>Contact your local federal and state parliamentary member and tell them why play is important</a:t>
          </a:r>
        </a:p>
      </dgm:t>
    </dgm:pt>
    <dgm:pt modelId="{52525BBC-20A3-1548-9BD2-B4CB8180BE1B}" type="parTrans" cxnId="{899A6BE4-6D65-5A4B-B482-E3BB087865BA}">
      <dgm:prSet/>
      <dgm:spPr/>
      <dgm:t>
        <a:bodyPr/>
        <a:lstStyle/>
        <a:p>
          <a:endParaRPr lang="en-GB"/>
        </a:p>
      </dgm:t>
    </dgm:pt>
    <dgm:pt modelId="{1D58290F-03E5-CA48-A877-52C360E6B289}" type="sibTrans" cxnId="{899A6BE4-6D65-5A4B-B482-E3BB087865BA}">
      <dgm:prSet/>
      <dgm:spPr/>
      <dgm:t>
        <a:bodyPr/>
        <a:lstStyle/>
        <a:p>
          <a:endParaRPr lang="en-GB"/>
        </a:p>
      </dgm:t>
    </dgm:pt>
    <dgm:pt modelId="{B6EA34A9-2A4C-3F4B-89E2-0D310D8087BB}">
      <dgm:prSet/>
      <dgm:spPr/>
      <dgm:t>
        <a:bodyPr/>
        <a:lstStyle/>
        <a:p>
          <a:r>
            <a:rPr lang="en-AU" dirty="0"/>
            <a:t>Include Key messages in your newsletters and links to Play Today Resources</a:t>
          </a:r>
        </a:p>
      </dgm:t>
    </dgm:pt>
    <dgm:pt modelId="{789335ED-044E-D245-A5CB-EF1E86F04CBF}" type="parTrans" cxnId="{2CDFF74D-5D8B-CC49-A2DA-1B00C01745E9}">
      <dgm:prSet/>
      <dgm:spPr/>
      <dgm:t>
        <a:bodyPr/>
        <a:lstStyle/>
        <a:p>
          <a:endParaRPr lang="en-GB"/>
        </a:p>
      </dgm:t>
    </dgm:pt>
    <dgm:pt modelId="{02B9247C-7BE2-5D48-A6C1-C91F008E0497}" type="sibTrans" cxnId="{2CDFF74D-5D8B-CC49-A2DA-1B00C01745E9}">
      <dgm:prSet/>
      <dgm:spPr/>
      <dgm:t>
        <a:bodyPr/>
        <a:lstStyle/>
        <a:p>
          <a:endParaRPr lang="en-GB"/>
        </a:p>
      </dgm:t>
    </dgm:pt>
    <dgm:pt modelId="{3B465E01-D44E-BC4A-A7A7-8421D370AB6E}">
      <dgm:prSet/>
      <dgm:spPr/>
      <dgm:t>
        <a:bodyPr/>
        <a:lstStyle/>
        <a:p>
          <a:r>
            <a:rPr lang="en-AU" dirty="0"/>
            <a:t>Host a Children’s Week event</a:t>
          </a:r>
        </a:p>
      </dgm:t>
    </dgm:pt>
    <dgm:pt modelId="{EB27D2AC-15F5-C545-9848-290EEEED4B10}" type="parTrans" cxnId="{FD984536-C46B-1A41-9BA6-79CC52B279EA}">
      <dgm:prSet/>
      <dgm:spPr/>
      <dgm:t>
        <a:bodyPr/>
        <a:lstStyle/>
        <a:p>
          <a:endParaRPr lang="en-GB"/>
        </a:p>
      </dgm:t>
    </dgm:pt>
    <dgm:pt modelId="{35295BEB-A93E-1B47-93A7-966107F1CDD1}" type="sibTrans" cxnId="{FD984536-C46B-1A41-9BA6-79CC52B279EA}">
      <dgm:prSet/>
      <dgm:spPr/>
      <dgm:t>
        <a:bodyPr/>
        <a:lstStyle/>
        <a:p>
          <a:endParaRPr lang="en-GB"/>
        </a:p>
      </dgm:t>
    </dgm:pt>
    <dgm:pt modelId="{D7225DE5-7772-914A-B495-C5AF2B40D658}">
      <dgm:prSet/>
      <dgm:spPr/>
      <dgm:t>
        <a:bodyPr/>
        <a:lstStyle/>
        <a:p>
          <a:r>
            <a:rPr lang="en-AU" dirty="0"/>
            <a:t>Start  a conversation.. Share your favourite childhood play memory</a:t>
          </a:r>
          <a:endParaRPr lang="en-GB" dirty="0"/>
        </a:p>
      </dgm:t>
    </dgm:pt>
    <dgm:pt modelId="{AA4F7C6E-23C4-014F-B5DD-78DF9AC9A46D}" type="parTrans" cxnId="{71A6C3AA-A4F0-BE44-881E-135EF1338187}">
      <dgm:prSet/>
      <dgm:spPr/>
      <dgm:t>
        <a:bodyPr/>
        <a:lstStyle/>
        <a:p>
          <a:endParaRPr lang="en-GB"/>
        </a:p>
      </dgm:t>
    </dgm:pt>
    <dgm:pt modelId="{72718CA9-89BE-E344-839A-814392AF0173}" type="sibTrans" cxnId="{71A6C3AA-A4F0-BE44-881E-135EF1338187}">
      <dgm:prSet/>
      <dgm:spPr/>
      <dgm:t>
        <a:bodyPr/>
        <a:lstStyle/>
        <a:p>
          <a:endParaRPr lang="en-GB"/>
        </a:p>
      </dgm:t>
    </dgm:pt>
    <dgm:pt modelId="{8896E13A-5F48-D149-BD1C-E10DD12D14C4}">
      <dgm:prSet/>
      <dgm:spPr/>
      <dgm:t>
        <a:bodyPr/>
        <a:lstStyle/>
        <a:p>
          <a:r>
            <a:rPr lang="en-GB" dirty="0"/>
            <a:t>Ask your local government what they are doing to recognise the week.</a:t>
          </a:r>
        </a:p>
      </dgm:t>
    </dgm:pt>
    <dgm:pt modelId="{0E8B750D-D4A9-3D4C-BE57-487112925A37}" type="parTrans" cxnId="{6D6ADDD6-710B-EE41-9765-024A77E8D41C}">
      <dgm:prSet/>
      <dgm:spPr/>
      <dgm:t>
        <a:bodyPr/>
        <a:lstStyle/>
        <a:p>
          <a:endParaRPr lang="en-GB"/>
        </a:p>
      </dgm:t>
    </dgm:pt>
    <dgm:pt modelId="{8BF2E236-55B1-F24A-ADCB-292BC97DC0F9}" type="sibTrans" cxnId="{6D6ADDD6-710B-EE41-9765-024A77E8D41C}">
      <dgm:prSet/>
      <dgm:spPr/>
      <dgm:t>
        <a:bodyPr/>
        <a:lstStyle/>
        <a:p>
          <a:endParaRPr lang="en-GB"/>
        </a:p>
      </dgm:t>
    </dgm:pt>
    <dgm:pt modelId="{792AEAF7-E069-EC4D-9716-7D377C7BC7B3}">
      <dgm:prSet/>
      <dgm:spPr/>
      <dgm:t>
        <a:bodyPr/>
        <a:lstStyle/>
        <a:p>
          <a:r>
            <a:rPr lang="en-GB" dirty="0"/>
            <a:t>Create a  play prompt  in your local  community  .. Like a chalk hopscotch  on a footpath </a:t>
          </a:r>
        </a:p>
      </dgm:t>
    </dgm:pt>
    <dgm:pt modelId="{912B10AF-6007-A447-A287-9CB557DF2CA3}" type="parTrans" cxnId="{58028E09-9E31-1D47-8A54-825F79783F40}">
      <dgm:prSet/>
      <dgm:spPr/>
      <dgm:t>
        <a:bodyPr/>
        <a:lstStyle/>
        <a:p>
          <a:endParaRPr lang="en-GB"/>
        </a:p>
      </dgm:t>
    </dgm:pt>
    <dgm:pt modelId="{B9C0A059-7847-EA45-B0B2-FE54A8918892}" type="sibTrans" cxnId="{58028E09-9E31-1D47-8A54-825F79783F40}">
      <dgm:prSet/>
      <dgm:spPr/>
      <dgm:t>
        <a:bodyPr/>
        <a:lstStyle/>
        <a:p>
          <a:endParaRPr lang="en-GB"/>
        </a:p>
      </dgm:t>
    </dgm:pt>
    <dgm:pt modelId="{BC80CD33-889D-4E4E-A0BD-E95E369721DE}">
      <dgm:prSet/>
      <dgm:spPr/>
      <dgm:t>
        <a:bodyPr/>
        <a:lstStyle/>
        <a:p>
          <a:r>
            <a:rPr lang="en-AU" dirty="0"/>
            <a:t>Display the Children’s Week poster in your organisation</a:t>
          </a:r>
          <a:endParaRPr lang="en-GB" dirty="0"/>
        </a:p>
      </dgm:t>
    </dgm:pt>
    <dgm:pt modelId="{42A1FB0E-CC1B-B444-8195-9EADD6784E3C}" type="parTrans" cxnId="{7B196272-38AE-DF42-8FD6-BDF3A6D939B3}">
      <dgm:prSet/>
      <dgm:spPr/>
      <dgm:t>
        <a:bodyPr/>
        <a:lstStyle/>
        <a:p>
          <a:endParaRPr lang="en-GB"/>
        </a:p>
      </dgm:t>
    </dgm:pt>
    <dgm:pt modelId="{0C110AD6-148D-CC43-BD87-C87894158083}" type="sibTrans" cxnId="{7B196272-38AE-DF42-8FD6-BDF3A6D939B3}">
      <dgm:prSet/>
      <dgm:spPr/>
      <dgm:t>
        <a:bodyPr/>
        <a:lstStyle/>
        <a:p>
          <a:endParaRPr lang="en-GB"/>
        </a:p>
      </dgm:t>
    </dgm:pt>
    <dgm:pt modelId="{9C65F1BC-2513-1844-8C36-4D46F54172E5}" type="pres">
      <dgm:prSet presAssocID="{35961AD8-ACAA-8149-8F10-2BA681DF22A1}" presName="Name0" presStyleCnt="0">
        <dgm:presLayoutVars>
          <dgm:dir/>
          <dgm:resizeHandles/>
        </dgm:presLayoutVars>
      </dgm:prSet>
      <dgm:spPr/>
    </dgm:pt>
    <dgm:pt modelId="{7E70D44E-134C-FD41-843E-846CC0E79AC7}" type="pres">
      <dgm:prSet presAssocID="{26E3A456-0AB9-1E44-AE38-CDAA63407FC2}" presName="compNode" presStyleCnt="0"/>
      <dgm:spPr/>
    </dgm:pt>
    <dgm:pt modelId="{E3FD8161-0DDB-2D43-96BD-58CA3F6E2BF1}" type="pres">
      <dgm:prSet presAssocID="{26E3A456-0AB9-1E44-AE38-CDAA63407FC2}" presName="dummyConnPt" presStyleCnt="0"/>
      <dgm:spPr/>
    </dgm:pt>
    <dgm:pt modelId="{A4D98BEB-F6A3-3448-90DB-38DD8D2B71B3}" type="pres">
      <dgm:prSet presAssocID="{26E3A456-0AB9-1E44-AE38-CDAA63407FC2}" presName="node" presStyleLbl="node1" presStyleIdx="0" presStyleCnt="9">
        <dgm:presLayoutVars>
          <dgm:bulletEnabled val="1"/>
        </dgm:presLayoutVars>
      </dgm:prSet>
      <dgm:spPr/>
    </dgm:pt>
    <dgm:pt modelId="{B9E4ACF3-41E7-5B42-9E4B-0A15637CDE53}" type="pres">
      <dgm:prSet presAssocID="{76D47E6F-D390-2A4F-B901-0D228DA9E556}" presName="sibTrans" presStyleLbl="bgSibTrans2D1" presStyleIdx="0" presStyleCnt="8"/>
      <dgm:spPr/>
    </dgm:pt>
    <dgm:pt modelId="{2BECEB38-C2A9-5541-9A8C-50BD7FEEB700}" type="pres">
      <dgm:prSet presAssocID="{B9C4455B-C3B5-F444-A66B-516DDEE3F8E6}" presName="compNode" presStyleCnt="0"/>
      <dgm:spPr/>
    </dgm:pt>
    <dgm:pt modelId="{14C6B26D-68CE-BC44-8652-FD0E462DEA4E}" type="pres">
      <dgm:prSet presAssocID="{B9C4455B-C3B5-F444-A66B-516DDEE3F8E6}" presName="dummyConnPt" presStyleCnt="0"/>
      <dgm:spPr/>
    </dgm:pt>
    <dgm:pt modelId="{CFF81EE0-0559-6547-AA5C-1B33F4BE12DC}" type="pres">
      <dgm:prSet presAssocID="{B9C4455B-C3B5-F444-A66B-516DDEE3F8E6}" presName="node" presStyleLbl="node1" presStyleIdx="1" presStyleCnt="9">
        <dgm:presLayoutVars>
          <dgm:bulletEnabled val="1"/>
        </dgm:presLayoutVars>
      </dgm:prSet>
      <dgm:spPr/>
    </dgm:pt>
    <dgm:pt modelId="{1ADE131A-04E9-3C46-ADF7-BD2918272BE3}" type="pres">
      <dgm:prSet presAssocID="{594C0E0C-5371-8646-984D-D85ABB9D1B78}" presName="sibTrans" presStyleLbl="bgSibTrans2D1" presStyleIdx="1" presStyleCnt="8"/>
      <dgm:spPr/>
    </dgm:pt>
    <dgm:pt modelId="{56F01934-87F9-F34D-AEF7-D000BF34D857}" type="pres">
      <dgm:prSet presAssocID="{14D227CF-6F75-494C-9A3E-BA7E32CEC63B}" presName="compNode" presStyleCnt="0"/>
      <dgm:spPr/>
    </dgm:pt>
    <dgm:pt modelId="{0DE1348A-2CBF-814E-964F-CBDE2FA7B8AC}" type="pres">
      <dgm:prSet presAssocID="{14D227CF-6F75-494C-9A3E-BA7E32CEC63B}" presName="dummyConnPt" presStyleCnt="0"/>
      <dgm:spPr/>
    </dgm:pt>
    <dgm:pt modelId="{ED1EBA50-640E-E545-A637-3AA86CEE9EB5}" type="pres">
      <dgm:prSet presAssocID="{14D227CF-6F75-494C-9A3E-BA7E32CEC63B}" presName="node" presStyleLbl="node1" presStyleIdx="2" presStyleCnt="9">
        <dgm:presLayoutVars>
          <dgm:bulletEnabled val="1"/>
        </dgm:presLayoutVars>
      </dgm:prSet>
      <dgm:spPr/>
    </dgm:pt>
    <dgm:pt modelId="{3E8EB68E-F603-F540-BCBC-C86D93AE71EA}" type="pres">
      <dgm:prSet presAssocID="{1D58290F-03E5-CA48-A877-52C360E6B289}" presName="sibTrans" presStyleLbl="bgSibTrans2D1" presStyleIdx="2" presStyleCnt="8"/>
      <dgm:spPr/>
    </dgm:pt>
    <dgm:pt modelId="{FD0BF2C8-CFF9-F749-8865-25E0BD3BFE90}" type="pres">
      <dgm:prSet presAssocID="{B6EA34A9-2A4C-3F4B-89E2-0D310D8087BB}" presName="compNode" presStyleCnt="0"/>
      <dgm:spPr/>
    </dgm:pt>
    <dgm:pt modelId="{ED9EBB2C-1D02-E345-BEF2-9898F5A30395}" type="pres">
      <dgm:prSet presAssocID="{B6EA34A9-2A4C-3F4B-89E2-0D310D8087BB}" presName="dummyConnPt" presStyleCnt="0"/>
      <dgm:spPr/>
    </dgm:pt>
    <dgm:pt modelId="{EBF79663-951C-7344-AA57-FD86338BA3C1}" type="pres">
      <dgm:prSet presAssocID="{B6EA34A9-2A4C-3F4B-89E2-0D310D8087BB}" presName="node" presStyleLbl="node1" presStyleIdx="3" presStyleCnt="9">
        <dgm:presLayoutVars>
          <dgm:bulletEnabled val="1"/>
        </dgm:presLayoutVars>
      </dgm:prSet>
      <dgm:spPr/>
    </dgm:pt>
    <dgm:pt modelId="{D7E6C10C-103E-CD48-A9C4-FB2E6411E95B}" type="pres">
      <dgm:prSet presAssocID="{02B9247C-7BE2-5D48-A6C1-C91F008E0497}" presName="sibTrans" presStyleLbl="bgSibTrans2D1" presStyleIdx="3" presStyleCnt="8"/>
      <dgm:spPr/>
    </dgm:pt>
    <dgm:pt modelId="{3281C297-AFC8-4F41-8FF9-667B9F3E69AC}" type="pres">
      <dgm:prSet presAssocID="{3B465E01-D44E-BC4A-A7A7-8421D370AB6E}" presName="compNode" presStyleCnt="0"/>
      <dgm:spPr/>
    </dgm:pt>
    <dgm:pt modelId="{F8D1C60E-F7D2-C344-892D-4512EBDF7619}" type="pres">
      <dgm:prSet presAssocID="{3B465E01-D44E-BC4A-A7A7-8421D370AB6E}" presName="dummyConnPt" presStyleCnt="0"/>
      <dgm:spPr/>
    </dgm:pt>
    <dgm:pt modelId="{42714059-B2E9-F740-8E06-16C4619FBAF5}" type="pres">
      <dgm:prSet presAssocID="{3B465E01-D44E-BC4A-A7A7-8421D370AB6E}" presName="node" presStyleLbl="node1" presStyleIdx="4" presStyleCnt="9">
        <dgm:presLayoutVars>
          <dgm:bulletEnabled val="1"/>
        </dgm:presLayoutVars>
      </dgm:prSet>
      <dgm:spPr/>
    </dgm:pt>
    <dgm:pt modelId="{C58BE7DC-F3A3-404C-A43F-3A0C43299EAC}" type="pres">
      <dgm:prSet presAssocID="{35295BEB-A93E-1B47-93A7-966107F1CDD1}" presName="sibTrans" presStyleLbl="bgSibTrans2D1" presStyleIdx="4" presStyleCnt="8"/>
      <dgm:spPr/>
    </dgm:pt>
    <dgm:pt modelId="{7F668EF0-7C18-B14E-A04D-4B2E6D0CB233}" type="pres">
      <dgm:prSet presAssocID="{D7225DE5-7772-914A-B495-C5AF2B40D658}" presName="compNode" presStyleCnt="0"/>
      <dgm:spPr/>
    </dgm:pt>
    <dgm:pt modelId="{0648F190-CCA4-4C4E-A3D8-AAA9D8145463}" type="pres">
      <dgm:prSet presAssocID="{D7225DE5-7772-914A-B495-C5AF2B40D658}" presName="dummyConnPt" presStyleCnt="0"/>
      <dgm:spPr/>
    </dgm:pt>
    <dgm:pt modelId="{4A0989BA-05AA-6742-8049-0363FEB0CD6C}" type="pres">
      <dgm:prSet presAssocID="{D7225DE5-7772-914A-B495-C5AF2B40D658}" presName="node" presStyleLbl="node1" presStyleIdx="5" presStyleCnt="9">
        <dgm:presLayoutVars>
          <dgm:bulletEnabled val="1"/>
        </dgm:presLayoutVars>
      </dgm:prSet>
      <dgm:spPr/>
    </dgm:pt>
    <dgm:pt modelId="{233FB3ED-858B-AF41-8B66-6DED8C340F2D}" type="pres">
      <dgm:prSet presAssocID="{72718CA9-89BE-E344-839A-814392AF0173}" presName="sibTrans" presStyleLbl="bgSibTrans2D1" presStyleIdx="5" presStyleCnt="8"/>
      <dgm:spPr/>
    </dgm:pt>
    <dgm:pt modelId="{BB18AC51-3DFD-EE4C-9B35-5F86C65AAC92}" type="pres">
      <dgm:prSet presAssocID="{8896E13A-5F48-D149-BD1C-E10DD12D14C4}" presName="compNode" presStyleCnt="0"/>
      <dgm:spPr/>
    </dgm:pt>
    <dgm:pt modelId="{74BDD931-6EEA-BF46-897C-FABDCD860441}" type="pres">
      <dgm:prSet presAssocID="{8896E13A-5F48-D149-BD1C-E10DD12D14C4}" presName="dummyConnPt" presStyleCnt="0"/>
      <dgm:spPr/>
    </dgm:pt>
    <dgm:pt modelId="{F80BEE83-A3CD-B543-8FFB-B11AC4C82035}" type="pres">
      <dgm:prSet presAssocID="{8896E13A-5F48-D149-BD1C-E10DD12D14C4}" presName="node" presStyleLbl="node1" presStyleIdx="6" presStyleCnt="9">
        <dgm:presLayoutVars>
          <dgm:bulletEnabled val="1"/>
        </dgm:presLayoutVars>
      </dgm:prSet>
      <dgm:spPr/>
    </dgm:pt>
    <dgm:pt modelId="{29E0478E-DC22-F84A-86AC-3880289E309E}" type="pres">
      <dgm:prSet presAssocID="{8BF2E236-55B1-F24A-ADCB-292BC97DC0F9}" presName="sibTrans" presStyleLbl="bgSibTrans2D1" presStyleIdx="6" presStyleCnt="8"/>
      <dgm:spPr/>
    </dgm:pt>
    <dgm:pt modelId="{35A6445F-7163-7B49-BCF4-F5C2854BD134}" type="pres">
      <dgm:prSet presAssocID="{792AEAF7-E069-EC4D-9716-7D377C7BC7B3}" presName="compNode" presStyleCnt="0"/>
      <dgm:spPr/>
    </dgm:pt>
    <dgm:pt modelId="{9A36389F-E947-7E45-BCF2-930A1E1A844F}" type="pres">
      <dgm:prSet presAssocID="{792AEAF7-E069-EC4D-9716-7D377C7BC7B3}" presName="dummyConnPt" presStyleCnt="0"/>
      <dgm:spPr/>
    </dgm:pt>
    <dgm:pt modelId="{CE01D7E9-003A-554C-8DAE-FA06D07E6160}" type="pres">
      <dgm:prSet presAssocID="{792AEAF7-E069-EC4D-9716-7D377C7BC7B3}" presName="node" presStyleLbl="node1" presStyleIdx="7" presStyleCnt="9" custLinFactNeighborX="-5692" custLinFactNeighborY="11340">
        <dgm:presLayoutVars>
          <dgm:bulletEnabled val="1"/>
        </dgm:presLayoutVars>
      </dgm:prSet>
      <dgm:spPr/>
    </dgm:pt>
    <dgm:pt modelId="{95FDAC7E-BCDD-624C-AB4F-F582D72722BF}" type="pres">
      <dgm:prSet presAssocID="{B9C0A059-7847-EA45-B0B2-FE54A8918892}" presName="sibTrans" presStyleLbl="bgSibTrans2D1" presStyleIdx="7" presStyleCnt="8"/>
      <dgm:spPr/>
    </dgm:pt>
    <dgm:pt modelId="{6E3069C9-8045-1947-82E7-7497A522EA7C}" type="pres">
      <dgm:prSet presAssocID="{BC80CD33-889D-4E4E-A0BD-E95E369721DE}" presName="compNode" presStyleCnt="0"/>
      <dgm:spPr/>
    </dgm:pt>
    <dgm:pt modelId="{BE5D7F59-5AD4-DB4D-A0A2-3EF00E8A471D}" type="pres">
      <dgm:prSet presAssocID="{BC80CD33-889D-4E4E-A0BD-E95E369721DE}" presName="dummyConnPt" presStyleCnt="0"/>
      <dgm:spPr/>
    </dgm:pt>
    <dgm:pt modelId="{E9935D22-F995-1043-9346-13E131F8DCDE}" type="pres">
      <dgm:prSet presAssocID="{BC80CD33-889D-4E4E-A0BD-E95E369721DE}" presName="node" presStyleLbl="node1" presStyleIdx="8" presStyleCnt="9">
        <dgm:presLayoutVars>
          <dgm:bulletEnabled val="1"/>
        </dgm:presLayoutVars>
      </dgm:prSet>
      <dgm:spPr/>
    </dgm:pt>
  </dgm:ptLst>
  <dgm:cxnLst>
    <dgm:cxn modelId="{58028E09-9E31-1D47-8A54-825F79783F40}" srcId="{35961AD8-ACAA-8149-8F10-2BA681DF22A1}" destId="{792AEAF7-E069-EC4D-9716-7D377C7BC7B3}" srcOrd="7" destOrd="0" parTransId="{912B10AF-6007-A447-A287-9CB557DF2CA3}" sibTransId="{B9C0A059-7847-EA45-B0B2-FE54A8918892}"/>
    <dgm:cxn modelId="{CAFAC909-B184-8B49-B706-1342A5D18F35}" srcId="{35961AD8-ACAA-8149-8F10-2BA681DF22A1}" destId="{B9C4455B-C3B5-F444-A66B-516DDEE3F8E6}" srcOrd="1" destOrd="0" parTransId="{4E6DF78F-008A-B24C-AB14-37E96A46EAAA}" sibTransId="{594C0E0C-5371-8646-984D-D85ABB9D1B78}"/>
    <dgm:cxn modelId="{347F480A-77BF-6F41-9292-F16339A4B5DD}" type="presOf" srcId="{B6EA34A9-2A4C-3F4B-89E2-0D310D8087BB}" destId="{EBF79663-951C-7344-AA57-FD86338BA3C1}" srcOrd="0" destOrd="0" presId="urn:microsoft.com/office/officeart/2005/8/layout/bProcess4"/>
    <dgm:cxn modelId="{6DD5F718-AAF9-494E-96CF-5AE45AE116AB}" type="presOf" srcId="{02B9247C-7BE2-5D48-A6C1-C91F008E0497}" destId="{D7E6C10C-103E-CD48-A9C4-FB2E6411E95B}" srcOrd="0" destOrd="0" presId="urn:microsoft.com/office/officeart/2005/8/layout/bProcess4"/>
    <dgm:cxn modelId="{43EE3227-1B8A-BD45-91CB-C11A65AA23BD}" type="presOf" srcId="{594C0E0C-5371-8646-984D-D85ABB9D1B78}" destId="{1ADE131A-04E9-3C46-ADF7-BD2918272BE3}" srcOrd="0" destOrd="0" presId="urn:microsoft.com/office/officeart/2005/8/layout/bProcess4"/>
    <dgm:cxn modelId="{4008F532-B0A0-B642-9495-2AAE09A970CD}" type="presOf" srcId="{14D227CF-6F75-494C-9A3E-BA7E32CEC63B}" destId="{ED1EBA50-640E-E545-A637-3AA86CEE9EB5}" srcOrd="0" destOrd="0" presId="urn:microsoft.com/office/officeart/2005/8/layout/bProcess4"/>
    <dgm:cxn modelId="{EFF23E36-5383-2B4C-9F50-1F6E123B1F86}" type="presOf" srcId="{3B465E01-D44E-BC4A-A7A7-8421D370AB6E}" destId="{42714059-B2E9-F740-8E06-16C4619FBAF5}" srcOrd="0" destOrd="0" presId="urn:microsoft.com/office/officeart/2005/8/layout/bProcess4"/>
    <dgm:cxn modelId="{FD984536-C46B-1A41-9BA6-79CC52B279EA}" srcId="{35961AD8-ACAA-8149-8F10-2BA681DF22A1}" destId="{3B465E01-D44E-BC4A-A7A7-8421D370AB6E}" srcOrd="4" destOrd="0" parTransId="{EB27D2AC-15F5-C545-9848-290EEEED4B10}" sibTransId="{35295BEB-A93E-1B47-93A7-966107F1CDD1}"/>
    <dgm:cxn modelId="{5E735F5C-817A-E94B-ABB3-378E769D0906}" type="presOf" srcId="{1D58290F-03E5-CA48-A877-52C360E6B289}" destId="{3E8EB68E-F603-F540-BCBC-C86D93AE71EA}" srcOrd="0" destOrd="0" presId="urn:microsoft.com/office/officeart/2005/8/layout/bProcess4"/>
    <dgm:cxn modelId="{2CDFF74D-5D8B-CC49-A2DA-1B00C01745E9}" srcId="{35961AD8-ACAA-8149-8F10-2BA681DF22A1}" destId="{B6EA34A9-2A4C-3F4B-89E2-0D310D8087BB}" srcOrd="3" destOrd="0" parTransId="{789335ED-044E-D245-A5CB-EF1E86F04CBF}" sibTransId="{02B9247C-7BE2-5D48-A6C1-C91F008E0497}"/>
    <dgm:cxn modelId="{C925644E-C18C-4440-8574-941F99DD929A}" type="presOf" srcId="{D7225DE5-7772-914A-B495-C5AF2B40D658}" destId="{4A0989BA-05AA-6742-8049-0363FEB0CD6C}" srcOrd="0" destOrd="0" presId="urn:microsoft.com/office/officeart/2005/8/layout/bProcess4"/>
    <dgm:cxn modelId="{7B196272-38AE-DF42-8FD6-BDF3A6D939B3}" srcId="{35961AD8-ACAA-8149-8F10-2BA681DF22A1}" destId="{BC80CD33-889D-4E4E-A0BD-E95E369721DE}" srcOrd="8" destOrd="0" parTransId="{42A1FB0E-CC1B-B444-8195-9EADD6784E3C}" sibTransId="{0C110AD6-148D-CC43-BD87-C87894158083}"/>
    <dgm:cxn modelId="{19989657-F76F-F047-9FC9-1EDC9C9F712D}" type="presOf" srcId="{8896E13A-5F48-D149-BD1C-E10DD12D14C4}" destId="{F80BEE83-A3CD-B543-8FFB-B11AC4C82035}" srcOrd="0" destOrd="0" presId="urn:microsoft.com/office/officeart/2005/8/layout/bProcess4"/>
    <dgm:cxn modelId="{B9485C5A-9D4D-5645-A874-01947B093CD2}" type="presOf" srcId="{B9C4455B-C3B5-F444-A66B-516DDEE3F8E6}" destId="{CFF81EE0-0559-6547-AA5C-1B33F4BE12DC}" srcOrd="0" destOrd="0" presId="urn:microsoft.com/office/officeart/2005/8/layout/bProcess4"/>
    <dgm:cxn modelId="{3CADF37D-1F8D-2D4E-8F25-496C76C84C9D}" type="presOf" srcId="{B9C0A059-7847-EA45-B0B2-FE54A8918892}" destId="{95FDAC7E-BCDD-624C-AB4F-F582D72722BF}" srcOrd="0" destOrd="0" presId="urn:microsoft.com/office/officeart/2005/8/layout/bProcess4"/>
    <dgm:cxn modelId="{22142484-49C1-9D4A-895B-0C982AC62E19}" type="presOf" srcId="{792AEAF7-E069-EC4D-9716-7D377C7BC7B3}" destId="{CE01D7E9-003A-554C-8DAE-FA06D07E6160}" srcOrd="0" destOrd="0" presId="urn:microsoft.com/office/officeart/2005/8/layout/bProcess4"/>
    <dgm:cxn modelId="{B40A1FAA-88EC-8F4E-9AC7-12FB3A665CDC}" type="presOf" srcId="{76D47E6F-D390-2A4F-B901-0D228DA9E556}" destId="{B9E4ACF3-41E7-5B42-9E4B-0A15637CDE53}" srcOrd="0" destOrd="0" presId="urn:microsoft.com/office/officeart/2005/8/layout/bProcess4"/>
    <dgm:cxn modelId="{71A6C3AA-A4F0-BE44-881E-135EF1338187}" srcId="{35961AD8-ACAA-8149-8F10-2BA681DF22A1}" destId="{D7225DE5-7772-914A-B495-C5AF2B40D658}" srcOrd="5" destOrd="0" parTransId="{AA4F7C6E-23C4-014F-B5DD-78DF9AC9A46D}" sibTransId="{72718CA9-89BE-E344-839A-814392AF0173}"/>
    <dgm:cxn modelId="{97E27CAB-324B-6C45-9B1D-CBDE3D4A0397}" type="presOf" srcId="{35961AD8-ACAA-8149-8F10-2BA681DF22A1}" destId="{9C65F1BC-2513-1844-8C36-4D46F54172E5}" srcOrd="0" destOrd="0" presId="urn:microsoft.com/office/officeart/2005/8/layout/bProcess4"/>
    <dgm:cxn modelId="{DEE694AE-6D78-7E4D-8851-A3E3418B7E41}" type="presOf" srcId="{BC80CD33-889D-4E4E-A0BD-E95E369721DE}" destId="{E9935D22-F995-1043-9346-13E131F8DCDE}" srcOrd="0" destOrd="0" presId="urn:microsoft.com/office/officeart/2005/8/layout/bProcess4"/>
    <dgm:cxn modelId="{8CF350C0-66CE-F74A-986E-801AB047884C}" type="presOf" srcId="{35295BEB-A93E-1B47-93A7-966107F1CDD1}" destId="{C58BE7DC-F3A3-404C-A43F-3A0C43299EAC}" srcOrd="0" destOrd="0" presId="urn:microsoft.com/office/officeart/2005/8/layout/bProcess4"/>
    <dgm:cxn modelId="{46C313CB-2FF4-0045-A4E2-7C08B7F92B28}" type="presOf" srcId="{26E3A456-0AB9-1E44-AE38-CDAA63407FC2}" destId="{A4D98BEB-F6A3-3448-90DB-38DD8D2B71B3}" srcOrd="0" destOrd="0" presId="urn:microsoft.com/office/officeart/2005/8/layout/bProcess4"/>
    <dgm:cxn modelId="{6D6ADDD6-710B-EE41-9765-024A77E8D41C}" srcId="{35961AD8-ACAA-8149-8F10-2BA681DF22A1}" destId="{8896E13A-5F48-D149-BD1C-E10DD12D14C4}" srcOrd="6" destOrd="0" parTransId="{0E8B750D-D4A9-3D4C-BE57-487112925A37}" sibTransId="{8BF2E236-55B1-F24A-ADCB-292BC97DC0F9}"/>
    <dgm:cxn modelId="{899A6BE4-6D65-5A4B-B482-E3BB087865BA}" srcId="{35961AD8-ACAA-8149-8F10-2BA681DF22A1}" destId="{14D227CF-6F75-494C-9A3E-BA7E32CEC63B}" srcOrd="2" destOrd="0" parTransId="{52525BBC-20A3-1548-9BD2-B4CB8180BE1B}" sibTransId="{1D58290F-03E5-CA48-A877-52C360E6B289}"/>
    <dgm:cxn modelId="{D26469F5-F148-2C46-9FB0-FA53073ACDF3}" srcId="{35961AD8-ACAA-8149-8F10-2BA681DF22A1}" destId="{26E3A456-0AB9-1E44-AE38-CDAA63407FC2}" srcOrd="0" destOrd="0" parTransId="{99264217-8D3C-E54C-8EDB-94DDABE2B7DB}" sibTransId="{76D47E6F-D390-2A4F-B901-0D228DA9E556}"/>
    <dgm:cxn modelId="{4A74EDF8-867E-AA4D-8007-ED512966D2DC}" type="presOf" srcId="{72718CA9-89BE-E344-839A-814392AF0173}" destId="{233FB3ED-858B-AF41-8B66-6DED8C340F2D}" srcOrd="0" destOrd="0" presId="urn:microsoft.com/office/officeart/2005/8/layout/bProcess4"/>
    <dgm:cxn modelId="{B152F1F9-9626-194B-AF82-4B6C4E002E14}" type="presOf" srcId="{8BF2E236-55B1-F24A-ADCB-292BC97DC0F9}" destId="{29E0478E-DC22-F84A-86AC-3880289E309E}" srcOrd="0" destOrd="0" presId="urn:microsoft.com/office/officeart/2005/8/layout/bProcess4"/>
    <dgm:cxn modelId="{0D240801-F9BD-1B4D-93F9-7AF1BDD44D1F}" type="presParOf" srcId="{9C65F1BC-2513-1844-8C36-4D46F54172E5}" destId="{7E70D44E-134C-FD41-843E-846CC0E79AC7}" srcOrd="0" destOrd="0" presId="urn:microsoft.com/office/officeart/2005/8/layout/bProcess4"/>
    <dgm:cxn modelId="{073E7510-7251-1440-8F6B-87DD9EC488AB}" type="presParOf" srcId="{7E70D44E-134C-FD41-843E-846CC0E79AC7}" destId="{E3FD8161-0DDB-2D43-96BD-58CA3F6E2BF1}" srcOrd="0" destOrd="0" presId="urn:microsoft.com/office/officeart/2005/8/layout/bProcess4"/>
    <dgm:cxn modelId="{B4135CE0-8C88-EB45-8B8F-BE4C47870976}" type="presParOf" srcId="{7E70D44E-134C-FD41-843E-846CC0E79AC7}" destId="{A4D98BEB-F6A3-3448-90DB-38DD8D2B71B3}" srcOrd="1" destOrd="0" presId="urn:microsoft.com/office/officeart/2005/8/layout/bProcess4"/>
    <dgm:cxn modelId="{AF05CBDA-8583-B743-BEE7-37C9CAE685EE}" type="presParOf" srcId="{9C65F1BC-2513-1844-8C36-4D46F54172E5}" destId="{B9E4ACF3-41E7-5B42-9E4B-0A15637CDE53}" srcOrd="1" destOrd="0" presId="urn:microsoft.com/office/officeart/2005/8/layout/bProcess4"/>
    <dgm:cxn modelId="{A1F47048-774D-1D48-9ADF-9C837C351726}" type="presParOf" srcId="{9C65F1BC-2513-1844-8C36-4D46F54172E5}" destId="{2BECEB38-C2A9-5541-9A8C-50BD7FEEB700}" srcOrd="2" destOrd="0" presId="urn:microsoft.com/office/officeart/2005/8/layout/bProcess4"/>
    <dgm:cxn modelId="{29FF7E68-CE11-0E41-8BF5-07DEE4AFF973}" type="presParOf" srcId="{2BECEB38-C2A9-5541-9A8C-50BD7FEEB700}" destId="{14C6B26D-68CE-BC44-8652-FD0E462DEA4E}" srcOrd="0" destOrd="0" presId="urn:microsoft.com/office/officeart/2005/8/layout/bProcess4"/>
    <dgm:cxn modelId="{DE805869-D852-A446-813D-FA556AA930AE}" type="presParOf" srcId="{2BECEB38-C2A9-5541-9A8C-50BD7FEEB700}" destId="{CFF81EE0-0559-6547-AA5C-1B33F4BE12DC}" srcOrd="1" destOrd="0" presId="urn:microsoft.com/office/officeart/2005/8/layout/bProcess4"/>
    <dgm:cxn modelId="{04FA0B59-1DB9-6B45-B40A-FD959775A39C}" type="presParOf" srcId="{9C65F1BC-2513-1844-8C36-4D46F54172E5}" destId="{1ADE131A-04E9-3C46-ADF7-BD2918272BE3}" srcOrd="3" destOrd="0" presId="urn:microsoft.com/office/officeart/2005/8/layout/bProcess4"/>
    <dgm:cxn modelId="{9F718696-FF75-F741-B6F2-CFD89F43A241}" type="presParOf" srcId="{9C65F1BC-2513-1844-8C36-4D46F54172E5}" destId="{56F01934-87F9-F34D-AEF7-D000BF34D857}" srcOrd="4" destOrd="0" presId="urn:microsoft.com/office/officeart/2005/8/layout/bProcess4"/>
    <dgm:cxn modelId="{83EBAFC8-E2A6-1148-B01A-F6E68EA52421}" type="presParOf" srcId="{56F01934-87F9-F34D-AEF7-D000BF34D857}" destId="{0DE1348A-2CBF-814E-964F-CBDE2FA7B8AC}" srcOrd="0" destOrd="0" presId="urn:microsoft.com/office/officeart/2005/8/layout/bProcess4"/>
    <dgm:cxn modelId="{BD819DD2-9718-164A-8855-D2C6BB112924}" type="presParOf" srcId="{56F01934-87F9-F34D-AEF7-D000BF34D857}" destId="{ED1EBA50-640E-E545-A637-3AA86CEE9EB5}" srcOrd="1" destOrd="0" presId="urn:microsoft.com/office/officeart/2005/8/layout/bProcess4"/>
    <dgm:cxn modelId="{77B841B8-8A40-5340-8FDC-FD914A7FC9B0}" type="presParOf" srcId="{9C65F1BC-2513-1844-8C36-4D46F54172E5}" destId="{3E8EB68E-F603-F540-BCBC-C86D93AE71EA}" srcOrd="5" destOrd="0" presId="urn:microsoft.com/office/officeart/2005/8/layout/bProcess4"/>
    <dgm:cxn modelId="{12E926B5-6A52-D543-BC94-BA73F75ABA50}" type="presParOf" srcId="{9C65F1BC-2513-1844-8C36-4D46F54172E5}" destId="{FD0BF2C8-CFF9-F749-8865-25E0BD3BFE90}" srcOrd="6" destOrd="0" presId="urn:microsoft.com/office/officeart/2005/8/layout/bProcess4"/>
    <dgm:cxn modelId="{106F4513-4368-2342-90FC-54DCF10CA969}" type="presParOf" srcId="{FD0BF2C8-CFF9-F749-8865-25E0BD3BFE90}" destId="{ED9EBB2C-1D02-E345-BEF2-9898F5A30395}" srcOrd="0" destOrd="0" presId="urn:microsoft.com/office/officeart/2005/8/layout/bProcess4"/>
    <dgm:cxn modelId="{EAC15BEC-43C0-1348-A803-9D6437BA3B0E}" type="presParOf" srcId="{FD0BF2C8-CFF9-F749-8865-25E0BD3BFE90}" destId="{EBF79663-951C-7344-AA57-FD86338BA3C1}" srcOrd="1" destOrd="0" presId="urn:microsoft.com/office/officeart/2005/8/layout/bProcess4"/>
    <dgm:cxn modelId="{FFAC180A-65B9-8A4C-BDC6-1C2340D1059F}" type="presParOf" srcId="{9C65F1BC-2513-1844-8C36-4D46F54172E5}" destId="{D7E6C10C-103E-CD48-A9C4-FB2E6411E95B}" srcOrd="7" destOrd="0" presId="urn:microsoft.com/office/officeart/2005/8/layout/bProcess4"/>
    <dgm:cxn modelId="{8E0276BC-8E93-C641-A6E0-17CA577C5055}" type="presParOf" srcId="{9C65F1BC-2513-1844-8C36-4D46F54172E5}" destId="{3281C297-AFC8-4F41-8FF9-667B9F3E69AC}" srcOrd="8" destOrd="0" presId="urn:microsoft.com/office/officeart/2005/8/layout/bProcess4"/>
    <dgm:cxn modelId="{B0E5B375-5B91-9848-AA20-BFEC1F7A4D74}" type="presParOf" srcId="{3281C297-AFC8-4F41-8FF9-667B9F3E69AC}" destId="{F8D1C60E-F7D2-C344-892D-4512EBDF7619}" srcOrd="0" destOrd="0" presId="urn:microsoft.com/office/officeart/2005/8/layout/bProcess4"/>
    <dgm:cxn modelId="{471B9CC1-59FE-E84E-8EAF-5389BB28EDA1}" type="presParOf" srcId="{3281C297-AFC8-4F41-8FF9-667B9F3E69AC}" destId="{42714059-B2E9-F740-8E06-16C4619FBAF5}" srcOrd="1" destOrd="0" presId="urn:microsoft.com/office/officeart/2005/8/layout/bProcess4"/>
    <dgm:cxn modelId="{59F5F88C-A2EC-E54F-8AE3-F3734902D08B}" type="presParOf" srcId="{9C65F1BC-2513-1844-8C36-4D46F54172E5}" destId="{C58BE7DC-F3A3-404C-A43F-3A0C43299EAC}" srcOrd="9" destOrd="0" presId="urn:microsoft.com/office/officeart/2005/8/layout/bProcess4"/>
    <dgm:cxn modelId="{1491F02B-D4A8-B443-9F96-ADB423E8C50C}" type="presParOf" srcId="{9C65F1BC-2513-1844-8C36-4D46F54172E5}" destId="{7F668EF0-7C18-B14E-A04D-4B2E6D0CB233}" srcOrd="10" destOrd="0" presId="urn:microsoft.com/office/officeart/2005/8/layout/bProcess4"/>
    <dgm:cxn modelId="{19E9779D-0ADC-5242-8A51-3BC3401CF1C6}" type="presParOf" srcId="{7F668EF0-7C18-B14E-A04D-4B2E6D0CB233}" destId="{0648F190-CCA4-4C4E-A3D8-AAA9D8145463}" srcOrd="0" destOrd="0" presId="urn:microsoft.com/office/officeart/2005/8/layout/bProcess4"/>
    <dgm:cxn modelId="{DD807946-7BD3-1C46-8035-864A0ED89348}" type="presParOf" srcId="{7F668EF0-7C18-B14E-A04D-4B2E6D0CB233}" destId="{4A0989BA-05AA-6742-8049-0363FEB0CD6C}" srcOrd="1" destOrd="0" presId="urn:microsoft.com/office/officeart/2005/8/layout/bProcess4"/>
    <dgm:cxn modelId="{B66AE45D-F79B-4E4C-BEE1-0755843639B3}" type="presParOf" srcId="{9C65F1BC-2513-1844-8C36-4D46F54172E5}" destId="{233FB3ED-858B-AF41-8B66-6DED8C340F2D}" srcOrd="11" destOrd="0" presId="urn:microsoft.com/office/officeart/2005/8/layout/bProcess4"/>
    <dgm:cxn modelId="{7540213A-2676-CF4F-9A4A-4D262844DC53}" type="presParOf" srcId="{9C65F1BC-2513-1844-8C36-4D46F54172E5}" destId="{BB18AC51-3DFD-EE4C-9B35-5F86C65AAC92}" srcOrd="12" destOrd="0" presId="urn:microsoft.com/office/officeart/2005/8/layout/bProcess4"/>
    <dgm:cxn modelId="{00A168B6-AFEF-9848-AD25-8788881DB27B}" type="presParOf" srcId="{BB18AC51-3DFD-EE4C-9B35-5F86C65AAC92}" destId="{74BDD931-6EEA-BF46-897C-FABDCD860441}" srcOrd="0" destOrd="0" presId="urn:microsoft.com/office/officeart/2005/8/layout/bProcess4"/>
    <dgm:cxn modelId="{94312F61-5300-164B-8FD7-F21B70F8C1B3}" type="presParOf" srcId="{BB18AC51-3DFD-EE4C-9B35-5F86C65AAC92}" destId="{F80BEE83-A3CD-B543-8FFB-B11AC4C82035}" srcOrd="1" destOrd="0" presId="urn:microsoft.com/office/officeart/2005/8/layout/bProcess4"/>
    <dgm:cxn modelId="{FB31A494-FC67-F240-9879-27B92E8F0BC1}" type="presParOf" srcId="{9C65F1BC-2513-1844-8C36-4D46F54172E5}" destId="{29E0478E-DC22-F84A-86AC-3880289E309E}" srcOrd="13" destOrd="0" presId="urn:microsoft.com/office/officeart/2005/8/layout/bProcess4"/>
    <dgm:cxn modelId="{744BB288-81FF-1D4B-9ED0-29BC07ECAB05}" type="presParOf" srcId="{9C65F1BC-2513-1844-8C36-4D46F54172E5}" destId="{35A6445F-7163-7B49-BCF4-F5C2854BD134}" srcOrd="14" destOrd="0" presId="urn:microsoft.com/office/officeart/2005/8/layout/bProcess4"/>
    <dgm:cxn modelId="{F0B567DB-C97B-3C45-AD20-5E53EED8615B}" type="presParOf" srcId="{35A6445F-7163-7B49-BCF4-F5C2854BD134}" destId="{9A36389F-E947-7E45-BCF2-930A1E1A844F}" srcOrd="0" destOrd="0" presId="urn:microsoft.com/office/officeart/2005/8/layout/bProcess4"/>
    <dgm:cxn modelId="{51B42237-4F1B-504F-82AE-3F55F0025FCE}" type="presParOf" srcId="{35A6445F-7163-7B49-BCF4-F5C2854BD134}" destId="{CE01D7E9-003A-554C-8DAE-FA06D07E6160}" srcOrd="1" destOrd="0" presId="urn:microsoft.com/office/officeart/2005/8/layout/bProcess4"/>
    <dgm:cxn modelId="{DF4CD0D5-BD33-CB4F-8B8D-E8490E750393}" type="presParOf" srcId="{9C65F1BC-2513-1844-8C36-4D46F54172E5}" destId="{95FDAC7E-BCDD-624C-AB4F-F582D72722BF}" srcOrd="15" destOrd="0" presId="urn:microsoft.com/office/officeart/2005/8/layout/bProcess4"/>
    <dgm:cxn modelId="{F728A678-A9FB-EE4D-8B6A-8E85E794E3A6}" type="presParOf" srcId="{9C65F1BC-2513-1844-8C36-4D46F54172E5}" destId="{6E3069C9-8045-1947-82E7-7497A522EA7C}" srcOrd="16" destOrd="0" presId="urn:microsoft.com/office/officeart/2005/8/layout/bProcess4"/>
    <dgm:cxn modelId="{2EFD15E6-1422-D344-B986-8AA1F33BFAED}" type="presParOf" srcId="{6E3069C9-8045-1947-82E7-7497A522EA7C}" destId="{BE5D7F59-5AD4-DB4D-A0A2-3EF00E8A471D}" srcOrd="0" destOrd="0" presId="urn:microsoft.com/office/officeart/2005/8/layout/bProcess4"/>
    <dgm:cxn modelId="{C3536039-36F9-D144-9FF7-560D815C5C74}" type="presParOf" srcId="{6E3069C9-8045-1947-82E7-7497A522EA7C}" destId="{E9935D22-F995-1043-9346-13E131F8DCDE}" srcOrd="1" destOrd="0" presId="urn:microsoft.com/office/officeart/2005/8/layout/b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E4ACF3-41E7-5B42-9E4B-0A15637CDE53}">
      <dsp:nvSpPr>
        <dsp:cNvPr id="0" name=""/>
        <dsp:cNvSpPr/>
      </dsp:nvSpPr>
      <dsp:spPr>
        <a:xfrm rot="5400000">
          <a:off x="429404" y="1032941"/>
          <a:ext cx="1613687" cy="194624"/>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4D98BEB-F6A3-3448-90DB-38DD8D2B71B3}">
      <dsp:nvSpPr>
        <dsp:cNvPr id="0" name=""/>
        <dsp:cNvSpPr/>
      </dsp:nvSpPr>
      <dsp:spPr>
        <a:xfrm>
          <a:off x="799658" y="1665"/>
          <a:ext cx="2162493" cy="129749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AU" sz="1500" kern="1200" dirty="0"/>
            <a:t>Share Social media posts with hash tags.</a:t>
          </a:r>
        </a:p>
      </dsp:txBody>
      <dsp:txXfrm>
        <a:off x="837660" y="39667"/>
        <a:ext cx="2086489" cy="1221492"/>
      </dsp:txXfrm>
    </dsp:sp>
    <dsp:sp modelId="{1ADE131A-04E9-3C46-ADF7-BD2918272BE3}">
      <dsp:nvSpPr>
        <dsp:cNvPr id="0" name=""/>
        <dsp:cNvSpPr/>
      </dsp:nvSpPr>
      <dsp:spPr>
        <a:xfrm rot="5400000">
          <a:off x="429404" y="2654811"/>
          <a:ext cx="1613687" cy="194624"/>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FF81EE0-0559-6547-AA5C-1B33F4BE12DC}">
      <dsp:nvSpPr>
        <dsp:cNvPr id="0" name=""/>
        <dsp:cNvSpPr/>
      </dsp:nvSpPr>
      <dsp:spPr>
        <a:xfrm>
          <a:off x="799658" y="1623535"/>
          <a:ext cx="2162493" cy="129749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AU" sz="1500" kern="1200" dirty="0"/>
            <a:t>Attend a Children’s Week event </a:t>
          </a:r>
        </a:p>
      </dsp:txBody>
      <dsp:txXfrm>
        <a:off x="837660" y="1661537"/>
        <a:ext cx="2086489" cy="1221492"/>
      </dsp:txXfrm>
    </dsp:sp>
    <dsp:sp modelId="{3E8EB68E-F603-F540-BCBC-C86D93AE71EA}">
      <dsp:nvSpPr>
        <dsp:cNvPr id="0" name=""/>
        <dsp:cNvSpPr/>
      </dsp:nvSpPr>
      <dsp:spPr>
        <a:xfrm>
          <a:off x="1240339" y="3465746"/>
          <a:ext cx="2867933" cy="194624"/>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D1EBA50-640E-E545-A637-3AA86CEE9EB5}">
      <dsp:nvSpPr>
        <dsp:cNvPr id="0" name=""/>
        <dsp:cNvSpPr/>
      </dsp:nvSpPr>
      <dsp:spPr>
        <a:xfrm>
          <a:off x="799658" y="3245406"/>
          <a:ext cx="2162493" cy="129749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AU" sz="1500" kern="1200" dirty="0"/>
            <a:t>Contact your local federal and state parliamentary member and tell them why play is important</a:t>
          </a:r>
        </a:p>
      </dsp:txBody>
      <dsp:txXfrm>
        <a:off x="837660" y="3283408"/>
        <a:ext cx="2086489" cy="1221492"/>
      </dsp:txXfrm>
    </dsp:sp>
    <dsp:sp modelId="{D7E6C10C-103E-CD48-A9C4-FB2E6411E95B}">
      <dsp:nvSpPr>
        <dsp:cNvPr id="0" name=""/>
        <dsp:cNvSpPr/>
      </dsp:nvSpPr>
      <dsp:spPr>
        <a:xfrm rot="16200000">
          <a:off x="3305520" y="2654811"/>
          <a:ext cx="1613687" cy="194624"/>
        </a:xfrm>
        <a:prstGeom prst="rect">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BF79663-951C-7344-AA57-FD86338BA3C1}">
      <dsp:nvSpPr>
        <dsp:cNvPr id="0" name=""/>
        <dsp:cNvSpPr/>
      </dsp:nvSpPr>
      <dsp:spPr>
        <a:xfrm>
          <a:off x="3675774" y="3245406"/>
          <a:ext cx="2162493" cy="129749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AU" sz="1500" kern="1200" dirty="0"/>
            <a:t>Include Key messages in your newsletters and links to Play Today Resources</a:t>
          </a:r>
        </a:p>
      </dsp:txBody>
      <dsp:txXfrm>
        <a:off x="3713776" y="3283408"/>
        <a:ext cx="2086489" cy="1221492"/>
      </dsp:txXfrm>
    </dsp:sp>
    <dsp:sp modelId="{C58BE7DC-F3A3-404C-A43F-3A0C43299EAC}">
      <dsp:nvSpPr>
        <dsp:cNvPr id="0" name=""/>
        <dsp:cNvSpPr/>
      </dsp:nvSpPr>
      <dsp:spPr>
        <a:xfrm rot="16200000">
          <a:off x="3305520" y="1032941"/>
          <a:ext cx="1613687" cy="194624"/>
        </a:xfrm>
        <a:prstGeom prst="rect">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2714059-B2E9-F740-8E06-16C4619FBAF5}">
      <dsp:nvSpPr>
        <dsp:cNvPr id="0" name=""/>
        <dsp:cNvSpPr/>
      </dsp:nvSpPr>
      <dsp:spPr>
        <a:xfrm>
          <a:off x="3675774" y="1623535"/>
          <a:ext cx="2162493" cy="129749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AU" sz="1500" kern="1200" dirty="0"/>
            <a:t>Host a Children’s Week event</a:t>
          </a:r>
        </a:p>
      </dsp:txBody>
      <dsp:txXfrm>
        <a:off x="3713776" y="1661537"/>
        <a:ext cx="2086489" cy="1221492"/>
      </dsp:txXfrm>
    </dsp:sp>
    <dsp:sp modelId="{233FB3ED-858B-AF41-8B66-6DED8C340F2D}">
      <dsp:nvSpPr>
        <dsp:cNvPr id="0" name=""/>
        <dsp:cNvSpPr/>
      </dsp:nvSpPr>
      <dsp:spPr>
        <a:xfrm>
          <a:off x="4116455" y="222006"/>
          <a:ext cx="2867933" cy="194624"/>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A0989BA-05AA-6742-8049-0363FEB0CD6C}">
      <dsp:nvSpPr>
        <dsp:cNvPr id="0" name=""/>
        <dsp:cNvSpPr/>
      </dsp:nvSpPr>
      <dsp:spPr>
        <a:xfrm>
          <a:off x="3675774" y="1665"/>
          <a:ext cx="2162493" cy="129749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AU" sz="1500" kern="1200" dirty="0"/>
            <a:t>Start  a conversation.. Share your favourite childhood play memory</a:t>
          </a:r>
          <a:endParaRPr lang="en-GB" sz="1500" kern="1200" dirty="0"/>
        </a:p>
      </dsp:txBody>
      <dsp:txXfrm>
        <a:off x="3713776" y="39667"/>
        <a:ext cx="2086489" cy="1221492"/>
      </dsp:txXfrm>
    </dsp:sp>
    <dsp:sp modelId="{29E0478E-DC22-F84A-86AC-3880289E309E}">
      <dsp:nvSpPr>
        <dsp:cNvPr id="0" name=""/>
        <dsp:cNvSpPr/>
      </dsp:nvSpPr>
      <dsp:spPr>
        <a:xfrm rot="5639923">
          <a:off x="6044375" y="1106509"/>
          <a:ext cx="1765120" cy="194624"/>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80BEE83-A3CD-B543-8FFB-B11AC4C82035}">
      <dsp:nvSpPr>
        <dsp:cNvPr id="0" name=""/>
        <dsp:cNvSpPr/>
      </dsp:nvSpPr>
      <dsp:spPr>
        <a:xfrm>
          <a:off x="6551890" y="1665"/>
          <a:ext cx="2162493" cy="129749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Ask your local government what they are doing to recognise the week.</a:t>
          </a:r>
        </a:p>
      </dsp:txBody>
      <dsp:txXfrm>
        <a:off x="6589892" y="39667"/>
        <a:ext cx="2086489" cy="1221492"/>
      </dsp:txXfrm>
    </dsp:sp>
    <dsp:sp modelId="{95FDAC7E-BCDD-624C-AB4F-F582D72722BF}">
      <dsp:nvSpPr>
        <dsp:cNvPr id="0" name=""/>
        <dsp:cNvSpPr/>
      </dsp:nvSpPr>
      <dsp:spPr>
        <a:xfrm rot="5122438">
          <a:off x="6187165" y="2730425"/>
          <a:ext cx="1475449" cy="194624"/>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E01D7E9-003A-554C-8DAE-FA06D07E6160}">
      <dsp:nvSpPr>
        <dsp:cNvPr id="0" name=""/>
        <dsp:cNvSpPr/>
      </dsp:nvSpPr>
      <dsp:spPr>
        <a:xfrm>
          <a:off x="6428801" y="1770672"/>
          <a:ext cx="2162493" cy="129749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Create a  play prompt  in your local  community  .. Like a chalk hopscotch  on a footpath </a:t>
          </a:r>
        </a:p>
      </dsp:txBody>
      <dsp:txXfrm>
        <a:off x="6466803" y="1808674"/>
        <a:ext cx="2086489" cy="1221492"/>
      </dsp:txXfrm>
    </dsp:sp>
    <dsp:sp modelId="{E9935D22-F995-1043-9346-13E131F8DCDE}">
      <dsp:nvSpPr>
        <dsp:cNvPr id="0" name=""/>
        <dsp:cNvSpPr/>
      </dsp:nvSpPr>
      <dsp:spPr>
        <a:xfrm>
          <a:off x="6551890" y="3245406"/>
          <a:ext cx="2162493" cy="129749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AU" sz="1500" kern="1200" dirty="0"/>
            <a:t>Display the Children’s Week poster in your organisation</a:t>
          </a:r>
          <a:endParaRPr lang="en-GB" sz="1500" kern="1200" dirty="0"/>
        </a:p>
      </dsp:txBody>
      <dsp:txXfrm>
        <a:off x="6589892" y="3283408"/>
        <a:ext cx="2086489" cy="1221492"/>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BE6C08-BB44-4EE5-BF58-2ED51162BAE0}" type="datetimeFigureOut">
              <a:rPr lang="en-AU" smtClean="0"/>
              <a:t>14/10/2024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191E6A-76E3-4EE7-B029-168F374191E0}" type="slidenum">
              <a:rPr lang="en-AU" smtClean="0"/>
              <a:t>‹#›</a:t>
            </a:fld>
            <a:endParaRPr lang="en-AU"/>
          </a:p>
        </p:txBody>
      </p:sp>
    </p:spTree>
    <p:extLst>
      <p:ext uri="{BB962C8B-B14F-4D97-AF65-F5344CB8AC3E}">
        <p14:creationId xmlns:p14="http://schemas.microsoft.com/office/powerpoint/2010/main" val="3612709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0191E6A-76E3-4EE7-B029-168F374191E0}" type="slidenum">
              <a:rPr lang="en-AU" smtClean="0"/>
              <a:t>1</a:t>
            </a:fld>
            <a:endParaRPr lang="en-AU"/>
          </a:p>
        </p:txBody>
      </p:sp>
    </p:spTree>
    <p:extLst>
      <p:ext uri="{BB962C8B-B14F-4D97-AF65-F5344CB8AC3E}">
        <p14:creationId xmlns:p14="http://schemas.microsoft.com/office/powerpoint/2010/main" val="2937864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191E6A-76E3-4EE7-B029-168F374191E0}" type="slidenum">
              <a:rPr lang="en-AU" smtClean="0"/>
              <a:t>10</a:t>
            </a:fld>
            <a:endParaRPr lang="en-AU"/>
          </a:p>
        </p:txBody>
      </p:sp>
    </p:spTree>
    <p:extLst>
      <p:ext uri="{BB962C8B-B14F-4D97-AF65-F5344CB8AC3E}">
        <p14:creationId xmlns:p14="http://schemas.microsoft.com/office/powerpoint/2010/main" val="1043343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10 minutes on this and next slide </a:t>
            </a:r>
          </a:p>
        </p:txBody>
      </p:sp>
      <p:sp>
        <p:nvSpPr>
          <p:cNvPr id="4" name="Slide Number Placeholder 3"/>
          <p:cNvSpPr>
            <a:spLocks noGrp="1"/>
          </p:cNvSpPr>
          <p:nvPr>
            <p:ph type="sldNum" sz="quarter" idx="10"/>
          </p:nvPr>
        </p:nvSpPr>
        <p:spPr/>
        <p:txBody>
          <a:bodyPr/>
          <a:lstStyle/>
          <a:p>
            <a:fld id="{D0191E6A-76E3-4EE7-B029-168F374191E0}" type="slidenum">
              <a:rPr lang="en-AU" smtClean="0"/>
              <a:t>11</a:t>
            </a:fld>
            <a:endParaRPr lang="en-AU"/>
          </a:p>
        </p:txBody>
      </p:sp>
    </p:spTree>
    <p:extLst>
      <p:ext uri="{BB962C8B-B14F-4D97-AF65-F5344CB8AC3E}">
        <p14:creationId xmlns:p14="http://schemas.microsoft.com/office/powerpoint/2010/main" val="3240213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10 minutes on this and next slide </a:t>
            </a:r>
          </a:p>
        </p:txBody>
      </p:sp>
      <p:sp>
        <p:nvSpPr>
          <p:cNvPr id="4" name="Slide Number Placeholder 3"/>
          <p:cNvSpPr>
            <a:spLocks noGrp="1"/>
          </p:cNvSpPr>
          <p:nvPr>
            <p:ph type="sldNum" sz="quarter" idx="10"/>
          </p:nvPr>
        </p:nvSpPr>
        <p:spPr/>
        <p:txBody>
          <a:bodyPr/>
          <a:lstStyle/>
          <a:p>
            <a:fld id="{D0191E6A-76E3-4EE7-B029-168F374191E0}" type="slidenum">
              <a:rPr lang="en-AU" smtClean="0"/>
              <a:t>2</a:t>
            </a:fld>
            <a:endParaRPr lang="en-AU"/>
          </a:p>
        </p:txBody>
      </p:sp>
    </p:spTree>
    <p:extLst>
      <p:ext uri="{BB962C8B-B14F-4D97-AF65-F5344CB8AC3E}">
        <p14:creationId xmlns:p14="http://schemas.microsoft.com/office/powerpoint/2010/main" val="3690064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dirty="0"/>
          </a:p>
        </p:txBody>
      </p:sp>
      <p:sp>
        <p:nvSpPr>
          <p:cNvPr id="4" name="Slide Number Placeholder 3"/>
          <p:cNvSpPr>
            <a:spLocks noGrp="1"/>
          </p:cNvSpPr>
          <p:nvPr>
            <p:ph type="sldNum" sz="quarter" idx="10"/>
          </p:nvPr>
        </p:nvSpPr>
        <p:spPr/>
        <p:txBody>
          <a:bodyPr/>
          <a:lstStyle/>
          <a:p>
            <a:fld id="{D0191E6A-76E3-4EE7-B029-168F374191E0}" type="slidenum">
              <a:rPr lang="en-AU" smtClean="0"/>
              <a:t>3</a:t>
            </a:fld>
            <a:endParaRPr lang="en-AU"/>
          </a:p>
        </p:txBody>
      </p:sp>
    </p:spTree>
    <p:extLst>
      <p:ext uri="{BB962C8B-B14F-4D97-AF65-F5344CB8AC3E}">
        <p14:creationId xmlns:p14="http://schemas.microsoft.com/office/powerpoint/2010/main" val="812575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dirty="0"/>
          </a:p>
        </p:txBody>
      </p:sp>
      <p:sp>
        <p:nvSpPr>
          <p:cNvPr id="4" name="Slide Number Placeholder 3"/>
          <p:cNvSpPr>
            <a:spLocks noGrp="1"/>
          </p:cNvSpPr>
          <p:nvPr>
            <p:ph type="sldNum" sz="quarter" idx="10"/>
          </p:nvPr>
        </p:nvSpPr>
        <p:spPr/>
        <p:txBody>
          <a:bodyPr/>
          <a:lstStyle/>
          <a:p>
            <a:fld id="{D0191E6A-76E3-4EE7-B029-168F374191E0}" type="slidenum">
              <a:rPr lang="en-AU" smtClean="0"/>
              <a:t>4</a:t>
            </a:fld>
            <a:endParaRPr lang="en-AU"/>
          </a:p>
        </p:txBody>
      </p:sp>
    </p:spTree>
    <p:extLst>
      <p:ext uri="{BB962C8B-B14F-4D97-AF65-F5344CB8AC3E}">
        <p14:creationId xmlns:p14="http://schemas.microsoft.com/office/powerpoint/2010/main" val="3243300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10 minutes on this and next slide </a:t>
            </a:r>
          </a:p>
        </p:txBody>
      </p:sp>
      <p:sp>
        <p:nvSpPr>
          <p:cNvPr id="4" name="Slide Number Placeholder 3"/>
          <p:cNvSpPr>
            <a:spLocks noGrp="1"/>
          </p:cNvSpPr>
          <p:nvPr>
            <p:ph type="sldNum" sz="quarter" idx="10"/>
          </p:nvPr>
        </p:nvSpPr>
        <p:spPr/>
        <p:txBody>
          <a:bodyPr/>
          <a:lstStyle/>
          <a:p>
            <a:fld id="{D0191E6A-76E3-4EE7-B029-168F374191E0}" type="slidenum">
              <a:rPr lang="en-AU" smtClean="0"/>
              <a:t>5</a:t>
            </a:fld>
            <a:endParaRPr lang="en-AU"/>
          </a:p>
        </p:txBody>
      </p:sp>
    </p:spTree>
    <p:extLst>
      <p:ext uri="{BB962C8B-B14F-4D97-AF65-F5344CB8AC3E}">
        <p14:creationId xmlns:p14="http://schemas.microsoft.com/office/powerpoint/2010/main" val="3916625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191E6A-76E3-4EE7-B029-168F374191E0}" type="slidenum">
              <a:rPr lang="en-AU" smtClean="0"/>
              <a:t>6</a:t>
            </a:fld>
            <a:endParaRPr lang="en-AU"/>
          </a:p>
        </p:txBody>
      </p:sp>
    </p:spTree>
    <p:extLst>
      <p:ext uri="{BB962C8B-B14F-4D97-AF65-F5344CB8AC3E}">
        <p14:creationId xmlns:p14="http://schemas.microsoft.com/office/powerpoint/2010/main" val="1956582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10 minutes on this and next slide </a:t>
            </a:r>
          </a:p>
        </p:txBody>
      </p:sp>
      <p:sp>
        <p:nvSpPr>
          <p:cNvPr id="4" name="Slide Number Placeholder 3"/>
          <p:cNvSpPr>
            <a:spLocks noGrp="1"/>
          </p:cNvSpPr>
          <p:nvPr>
            <p:ph type="sldNum" sz="quarter" idx="10"/>
          </p:nvPr>
        </p:nvSpPr>
        <p:spPr/>
        <p:txBody>
          <a:bodyPr/>
          <a:lstStyle/>
          <a:p>
            <a:fld id="{D0191E6A-76E3-4EE7-B029-168F374191E0}" type="slidenum">
              <a:rPr lang="en-AU" smtClean="0"/>
              <a:t>7</a:t>
            </a:fld>
            <a:endParaRPr lang="en-AU"/>
          </a:p>
        </p:txBody>
      </p:sp>
    </p:spTree>
    <p:extLst>
      <p:ext uri="{BB962C8B-B14F-4D97-AF65-F5344CB8AC3E}">
        <p14:creationId xmlns:p14="http://schemas.microsoft.com/office/powerpoint/2010/main" val="1494036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191E6A-76E3-4EE7-B029-168F374191E0}" type="slidenum">
              <a:rPr lang="en-AU" smtClean="0"/>
              <a:t>8</a:t>
            </a:fld>
            <a:endParaRPr lang="en-AU"/>
          </a:p>
        </p:txBody>
      </p:sp>
    </p:spTree>
    <p:extLst>
      <p:ext uri="{BB962C8B-B14F-4D97-AF65-F5344CB8AC3E}">
        <p14:creationId xmlns:p14="http://schemas.microsoft.com/office/powerpoint/2010/main" val="1613559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191E6A-76E3-4EE7-B029-168F374191E0}" type="slidenum">
              <a:rPr lang="en-AU" smtClean="0"/>
              <a:t>9</a:t>
            </a:fld>
            <a:endParaRPr lang="en-AU"/>
          </a:p>
        </p:txBody>
      </p:sp>
    </p:spTree>
    <p:extLst>
      <p:ext uri="{BB962C8B-B14F-4D97-AF65-F5344CB8AC3E}">
        <p14:creationId xmlns:p14="http://schemas.microsoft.com/office/powerpoint/2010/main" val="1585932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AB4C2-CBB8-F745-9545-FA4121B5DD8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AD1C9CB4-A425-C748-81CE-835F29EAEA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E6EEB355-21A7-7343-8B98-B3F0C77478DA}"/>
              </a:ext>
            </a:extLst>
          </p:cNvPr>
          <p:cNvSpPr>
            <a:spLocks noGrp="1"/>
          </p:cNvSpPr>
          <p:nvPr>
            <p:ph type="dt" sz="half" idx="10"/>
          </p:nvPr>
        </p:nvSpPr>
        <p:spPr/>
        <p:txBody>
          <a:bodyPr/>
          <a:lstStyle/>
          <a:p>
            <a:fld id="{F3F31AE5-ADAC-9148-949B-EB38904C8EA9}" type="datetimeFigureOut">
              <a:rPr lang="en-US" smtClean="0"/>
              <a:t>10/14/2024</a:t>
            </a:fld>
            <a:endParaRPr lang="en-US"/>
          </a:p>
        </p:txBody>
      </p:sp>
      <p:sp>
        <p:nvSpPr>
          <p:cNvPr id="5" name="Footer Placeholder 4">
            <a:extLst>
              <a:ext uri="{FF2B5EF4-FFF2-40B4-BE49-F238E27FC236}">
                <a16:creationId xmlns:a16="http://schemas.microsoft.com/office/drawing/2014/main" id="{26499A3F-AE84-6D4E-99D6-A4DC7BA565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EFC46F-D4B5-514D-BC65-E2E5BAC7D929}"/>
              </a:ext>
            </a:extLst>
          </p:cNvPr>
          <p:cNvSpPr>
            <a:spLocks noGrp="1"/>
          </p:cNvSpPr>
          <p:nvPr>
            <p:ph type="sldNum" sz="quarter" idx="12"/>
          </p:nvPr>
        </p:nvSpPr>
        <p:spPr/>
        <p:txBody>
          <a:bodyPr/>
          <a:lstStyle/>
          <a:p>
            <a:fld id="{BFFEFC09-79F2-7A43-A308-F56107634976}" type="slidenum">
              <a:rPr lang="en-US" smtClean="0"/>
              <a:t>‹#›</a:t>
            </a:fld>
            <a:endParaRPr lang="en-US"/>
          </a:p>
        </p:txBody>
      </p:sp>
    </p:spTree>
    <p:extLst>
      <p:ext uri="{BB962C8B-B14F-4D97-AF65-F5344CB8AC3E}">
        <p14:creationId xmlns:p14="http://schemas.microsoft.com/office/powerpoint/2010/main" val="3621596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673D1-0C85-7049-9528-0091198478D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8BA367B-5BFF-9A47-A925-EA811E74C08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85217C3-EDFF-EA46-9BC2-C8D9B8A183FE}"/>
              </a:ext>
            </a:extLst>
          </p:cNvPr>
          <p:cNvSpPr>
            <a:spLocks noGrp="1"/>
          </p:cNvSpPr>
          <p:nvPr>
            <p:ph type="dt" sz="half" idx="10"/>
          </p:nvPr>
        </p:nvSpPr>
        <p:spPr/>
        <p:txBody>
          <a:bodyPr/>
          <a:lstStyle/>
          <a:p>
            <a:fld id="{F3F31AE5-ADAC-9148-949B-EB38904C8EA9}" type="datetimeFigureOut">
              <a:rPr lang="en-US" smtClean="0"/>
              <a:t>10/14/2024</a:t>
            </a:fld>
            <a:endParaRPr lang="en-US"/>
          </a:p>
        </p:txBody>
      </p:sp>
      <p:sp>
        <p:nvSpPr>
          <p:cNvPr id="5" name="Footer Placeholder 4">
            <a:extLst>
              <a:ext uri="{FF2B5EF4-FFF2-40B4-BE49-F238E27FC236}">
                <a16:creationId xmlns:a16="http://schemas.microsoft.com/office/drawing/2014/main" id="{9A2E67A0-228C-E344-97E9-8D6C5C7576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05F959-D88B-5A4C-9F7B-6441B1771943}"/>
              </a:ext>
            </a:extLst>
          </p:cNvPr>
          <p:cNvSpPr>
            <a:spLocks noGrp="1"/>
          </p:cNvSpPr>
          <p:nvPr>
            <p:ph type="sldNum" sz="quarter" idx="12"/>
          </p:nvPr>
        </p:nvSpPr>
        <p:spPr/>
        <p:txBody>
          <a:bodyPr/>
          <a:lstStyle/>
          <a:p>
            <a:fld id="{BFFEFC09-79F2-7A43-A308-F56107634976}" type="slidenum">
              <a:rPr lang="en-US" smtClean="0"/>
              <a:t>‹#›</a:t>
            </a:fld>
            <a:endParaRPr lang="en-US"/>
          </a:p>
        </p:txBody>
      </p:sp>
    </p:spTree>
    <p:extLst>
      <p:ext uri="{BB962C8B-B14F-4D97-AF65-F5344CB8AC3E}">
        <p14:creationId xmlns:p14="http://schemas.microsoft.com/office/powerpoint/2010/main" val="660499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4EB2AC-D42A-A841-ACC6-CC428C5BE6C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5CB10EF-CA8C-4B4F-BACD-39D8D9D37DB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E6D5B1E-9715-CC42-8251-2AD02B1A8441}"/>
              </a:ext>
            </a:extLst>
          </p:cNvPr>
          <p:cNvSpPr>
            <a:spLocks noGrp="1"/>
          </p:cNvSpPr>
          <p:nvPr>
            <p:ph type="dt" sz="half" idx="10"/>
          </p:nvPr>
        </p:nvSpPr>
        <p:spPr/>
        <p:txBody>
          <a:bodyPr/>
          <a:lstStyle/>
          <a:p>
            <a:fld id="{F3F31AE5-ADAC-9148-949B-EB38904C8EA9}" type="datetimeFigureOut">
              <a:rPr lang="en-US" smtClean="0"/>
              <a:t>10/14/2024</a:t>
            </a:fld>
            <a:endParaRPr lang="en-US"/>
          </a:p>
        </p:txBody>
      </p:sp>
      <p:sp>
        <p:nvSpPr>
          <p:cNvPr id="5" name="Footer Placeholder 4">
            <a:extLst>
              <a:ext uri="{FF2B5EF4-FFF2-40B4-BE49-F238E27FC236}">
                <a16:creationId xmlns:a16="http://schemas.microsoft.com/office/drawing/2014/main" id="{5C1FEEA6-CA03-9640-9A09-22C251B684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80CA1A-74CB-664D-A9FE-60181F78E2C8}"/>
              </a:ext>
            </a:extLst>
          </p:cNvPr>
          <p:cNvSpPr>
            <a:spLocks noGrp="1"/>
          </p:cNvSpPr>
          <p:nvPr>
            <p:ph type="sldNum" sz="quarter" idx="12"/>
          </p:nvPr>
        </p:nvSpPr>
        <p:spPr/>
        <p:txBody>
          <a:bodyPr/>
          <a:lstStyle/>
          <a:p>
            <a:fld id="{BFFEFC09-79F2-7A43-A308-F56107634976}" type="slidenum">
              <a:rPr lang="en-US" smtClean="0"/>
              <a:t>‹#›</a:t>
            </a:fld>
            <a:endParaRPr lang="en-US"/>
          </a:p>
        </p:txBody>
      </p:sp>
    </p:spTree>
    <p:extLst>
      <p:ext uri="{BB962C8B-B14F-4D97-AF65-F5344CB8AC3E}">
        <p14:creationId xmlns:p14="http://schemas.microsoft.com/office/powerpoint/2010/main" val="3697425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0" name="Rectangle 9"/>
          <p:cNvSpPr/>
          <p:nvPr userDrawn="1"/>
        </p:nvSpPr>
        <p:spPr>
          <a:xfrm>
            <a:off x="0" y="1"/>
            <a:ext cx="12192000" cy="514271"/>
          </a:xfrm>
          <a:prstGeom prst="rect">
            <a:avLst/>
          </a:prstGeom>
          <a:solidFill>
            <a:srgbClr val="5D616C">
              <a:alpha val="5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TextBox 2"/>
          <p:cNvSpPr txBox="1"/>
          <p:nvPr userDrawn="1"/>
        </p:nvSpPr>
        <p:spPr>
          <a:xfrm>
            <a:off x="5052768" y="-744718"/>
            <a:ext cx="1219200" cy="914400"/>
          </a:xfrm>
          <a:prstGeom prst="rect">
            <a:avLst/>
          </a:prstGeom>
        </p:spPr>
        <p:txBody>
          <a:bodyPr vert="horz" wrap="none" lIns="91440" tIns="45720" rIns="91440" bIns="45720" rtlCol="0">
            <a:normAutofit/>
          </a:bodyPr>
          <a:lstStyle/>
          <a:p>
            <a:endParaRPr lang="en-US" sz="1600" b="1" i="0" baseline="0" dirty="0">
              <a:latin typeface="Arial" charset="0"/>
              <a:ea typeface="Arial" charset="0"/>
              <a:cs typeface="Arial" charset="0"/>
            </a:endParaRPr>
          </a:p>
        </p:txBody>
      </p:sp>
      <p:sp>
        <p:nvSpPr>
          <p:cNvPr id="7" name="TextBox 6"/>
          <p:cNvSpPr txBox="1"/>
          <p:nvPr userDrawn="1"/>
        </p:nvSpPr>
        <p:spPr>
          <a:xfrm>
            <a:off x="6077098" y="75416"/>
            <a:ext cx="5505303" cy="448283"/>
          </a:xfrm>
          <a:prstGeom prst="rect">
            <a:avLst/>
          </a:prstGeom>
        </p:spPr>
        <p:txBody>
          <a:bodyPr vert="horz" wrap="square" lIns="91440" tIns="45720" rIns="91440" bIns="45720" rtlCol="0">
            <a:noAutofit/>
          </a:bodyPr>
          <a:lstStyle/>
          <a:p>
            <a:pPr algn="r"/>
            <a:r>
              <a:rPr lang="en-US" sz="1600" b="0" i="0" baseline="0" dirty="0">
                <a:solidFill>
                  <a:schemeClr val="bg1"/>
                </a:solidFill>
                <a:latin typeface="Arial" charset="0"/>
                <a:ea typeface="Arial" charset="0"/>
                <a:cs typeface="Arial" charset="0"/>
              </a:rPr>
              <a:t>Section 2</a:t>
            </a:r>
          </a:p>
        </p:txBody>
      </p:sp>
      <p:sp>
        <p:nvSpPr>
          <p:cNvPr id="14" name="Text Placeholder 21"/>
          <p:cNvSpPr>
            <a:spLocks noGrp="1"/>
          </p:cNvSpPr>
          <p:nvPr>
            <p:ph idx="11" hasCustomPrompt="1"/>
          </p:nvPr>
        </p:nvSpPr>
        <p:spPr>
          <a:xfrm>
            <a:off x="576202" y="1294979"/>
            <a:ext cx="10966044" cy="4455032"/>
          </a:xfrm>
          <a:prstGeom prst="rect">
            <a:avLst/>
          </a:prstGeom>
        </p:spPr>
        <p:txBody>
          <a:bodyPr vert="horz" lIns="91440" tIns="45720" rIns="91440" bIns="45720" rtlCol="0">
            <a:normAutofit/>
          </a:bodyPr>
          <a:lstStyle>
            <a:lvl1pPr marL="0" indent="0" defTabSz="457189">
              <a:lnSpc>
                <a:spcPts val="2000"/>
              </a:lnSpc>
              <a:buNone/>
              <a:defRPr b="1" i="0" baseline="0">
                <a:solidFill>
                  <a:srgbClr val="585858"/>
                </a:solidFill>
                <a:latin typeface="Arial" charset="0"/>
              </a:defRPr>
            </a:lvl1pPr>
            <a:lvl3pPr marL="108900" marR="0" indent="-342900" algn="l" defTabSz="457200" rtl="0" eaLnBrk="1" fontAlgn="auto" latinLnBrk="0" hangingPunct="1">
              <a:lnSpc>
                <a:spcPts val="2500"/>
              </a:lnSpc>
              <a:spcBef>
                <a:spcPct val="20000"/>
              </a:spcBef>
              <a:spcAft>
                <a:spcPts val="0"/>
              </a:spcAft>
              <a:buClrTx/>
              <a:buSzTx/>
              <a:buFont typeface="+mj-lt"/>
              <a:buAutoNum type="arabicPeriod"/>
              <a:tabLst/>
              <a:defRPr baseline="0">
                <a:solidFill>
                  <a:srgbClr val="585858"/>
                </a:solidFill>
              </a:defRPr>
            </a:lvl3pPr>
          </a:lstStyle>
          <a:p>
            <a:r>
              <a:rPr lang="en-AU" sz="1600" b="1" i="0" baseline="0" dirty="0">
                <a:solidFill>
                  <a:srgbClr val="585858"/>
                </a:solidFill>
                <a:latin typeface="Arial" charset="0"/>
                <a:ea typeface="Arial" charset="0"/>
                <a:cs typeface="Arial" charset="0"/>
              </a:rPr>
              <a:t>Heading style 1</a:t>
            </a:r>
          </a:p>
          <a:p>
            <a:pPr defTabSz="457189">
              <a:lnSpc>
                <a:spcPts val="2000"/>
              </a:lnSpc>
              <a:defRPr/>
            </a:pPr>
            <a:r>
              <a:rPr lang="en-GB" sz="1600" b="0" baseline="0" dirty="0" err="1">
                <a:solidFill>
                  <a:srgbClr val="585858"/>
                </a:solidFill>
                <a:latin typeface="Arial" charset="0"/>
              </a:rPr>
              <a:t>Graedi</a:t>
            </a:r>
            <a:r>
              <a:rPr lang="en-GB" sz="1600" b="0" baseline="0" dirty="0">
                <a:solidFill>
                  <a:srgbClr val="585858"/>
                </a:solidFill>
                <a:latin typeface="Arial" charset="0"/>
              </a:rPr>
              <a:t> </a:t>
            </a:r>
            <a:r>
              <a:rPr lang="en-GB" sz="1600" b="0" baseline="0" dirty="0" err="1">
                <a:solidFill>
                  <a:srgbClr val="585858"/>
                </a:solidFill>
                <a:latin typeface="Arial" charset="0"/>
              </a:rPr>
              <a:t>comne</a:t>
            </a:r>
            <a:r>
              <a:rPr lang="en-GB" sz="1600" b="0" baseline="0" dirty="0">
                <a:solidFill>
                  <a:srgbClr val="585858"/>
                </a:solidFill>
                <a:latin typeface="Arial" charset="0"/>
              </a:rPr>
              <a:t> </a:t>
            </a:r>
            <a:r>
              <a:rPr lang="en-GB" sz="1600" b="0" baseline="0" dirty="0" err="1">
                <a:solidFill>
                  <a:srgbClr val="585858"/>
                </a:solidFill>
                <a:latin typeface="Arial" charset="0"/>
              </a:rPr>
              <a:t>tumus</a:t>
            </a:r>
            <a:r>
              <a:rPr lang="en-GB" sz="1600" b="0" baseline="0" dirty="0">
                <a:solidFill>
                  <a:srgbClr val="585858"/>
                </a:solidFill>
                <a:latin typeface="Arial" charset="0"/>
              </a:rPr>
              <a:t> </a:t>
            </a:r>
            <a:r>
              <a:rPr lang="en-GB" sz="1600" b="0" baseline="0" dirty="0" err="1">
                <a:solidFill>
                  <a:srgbClr val="585858"/>
                </a:solidFill>
                <a:latin typeface="Arial" charset="0"/>
              </a:rPr>
              <a:t>suppli</a:t>
            </a:r>
            <a:r>
              <a:rPr lang="en-GB" sz="1600" b="0" baseline="0" dirty="0">
                <a:solidFill>
                  <a:srgbClr val="585858"/>
                </a:solidFill>
                <a:latin typeface="Arial" charset="0"/>
              </a:rPr>
              <a:t> </a:t>
            </a:r>
            <a:r>
              <a:rPr lang="en-GB" sz="1600" b="0" baseline="0" dirty="0" err="1">
                <a:solidFill>
                  <a:srgbClr val="585858"/>
                </a:solidFill>
                <a:latin typeface="Arial" charset="0"/>
              </a:rPr>
              <a:t>coenihi</a:t>
            </a:r>
            <a:r>
              <a:rPr lang="en-GB" sz="1600" b="0" baseline="0" dirty="0">
                <a:solidFill>
                  <a:srgbClr val="585858"/>
                </a:solidFill>
                <a:latin typeface="Arial" charset="0"/>
              </a:rPr>
              <a:t> </a:t>
            </a:r>
            <a:r>
              <a:rPr lang="en-GB" sz="1600" b="0" baseline="0" dirty="0" err="1">
                <a:solidFill>
                  <a:srgbClr val="585858"/>
                </a:solidFill>
                <a:latin typeface="Arial" charset="0"/>
              </a:rPr>
              <a:t>llestresi</a:t>
            </a:r>
            <a:r>
              <a:rPr lang="en-GB" sz="1600" b="0" baseline="0" dirty="0">
                <a:solidFill>
                  <a:srgbClr val="585858"/>
                </a:solidFill>
                <a:latin typeface="Arial" charset="0"/>
              </a:rPr>
              <a:t> </a:t>
            </a:r>
            <a:r>
              <a:rPr lang="en-GB" sz="1600" b="0" baseline="0" dirty="0" err="1">
                <a:solidFill>
                  <a:srgbClr val="585858"/>
                </a:solidFill>
                <a:latin typeface="Arial" charset="0"/>
              </a:rPr>
              <a:t>sed</a:t>
            </a:r>
            <a:r>
              <a:rPr lang="en-GB" sz="1600" b="0" baseline="0" dirty="0">
                <a:solidFill>
                  <a:srgbClr val="585858"/>
                </a:solidFill>
                <a:latin typeface="Arial" charset="0"/>
              </a:rPr>
              <a:t> </a:t>
            </a:r>
            <a:r>
              <a:rPr lang="en-GB" sz="1600" b="0" baseline="0" dirty="0" err="1">
                <a:solidFill>
                  <a:srgbClr val="585858"/>
                </a:solidFill>
                <a:latin typeface="Arial" charset="0"/>
              </a:rPr>
              <a:t>Catam</a:t>
            </a:r>
            <a:r>
              <a:rPr lang="en-GB" sz="1600" b="0" baseline="0" dirty="0">
                <a:solidFill>
                  <a:srgbClr val="585858"/>
                </a:solidFill>
                <a:latin typeface="Arial" charset="0"/>
              </a:rPr>
              <a:t> </a:t>
            </a:r>
            <a:r>
              <a:rPr lang="en-GB" sz="1600" b="0" baseline="0" dirty="0" err="1">
                <a:solidFill>
                  <a:srgbClr val="585858"/>
                </a:solidFill>
                <a:latin typeface="Arial" charset="0"/>
              </a:rPr>
              <a:t>halium</a:t>
            </a:r>
            <a:r>
              <a:rPr lang="en-GB" sz="1600" b="0" baseline="0" dirty="0">
                <a:solidFill>
                  <a:srgbClr val="585858"/>
                </a:solidFill>
                <a:latin typeface="Arial" charset="0"/>
              </a:rPr>
              <a:t> </a:t>
            </a:r>
            <a:r>
              <a:rPr lang="en-GB" sz="1600" b="0" baseline="0" dirty="0" err="1">
                <a:solidFill>
                  <a:srgbClr val="585858"/>
                </a:solidFill>
                <a:latin typeface="Arial" charset="0"/>
              </a:rPr>
              <a:t>hilicav</a:t>
            </a:r>
            <a:r>
              <a:rPr lang="en-GB" sz="1600" b="0" baseline="0" dirty="0">
                <a:solidFill>
                  <a:srgbClr val="585858"/>
                </a:solidFill>
                <a:latin typeface="Arial" charset="0"/>
              </a:rPr>
              <a:t> </a:t>
            </a:r>
            <a:r>
              <a:rPr lang="en-GB" sz="1600" b="0" baseline="0" dirty="0" err="1">
                <a:solidFill>
                  <a:srgbClr val="585858"/>
                </a:solidFill>
                <a:latin typeface="Arial" charset="0"/>
              </a:rPr>
              <a:t>erorum</a:t>
            </a:r>
            <a:r>
              <a:rPr lang="en-GB" sz="1600" b="0" baseline="0" dirty="0">
                <a:solidFill>
                  <a:srgbClr val="585858"/>
                </a:solidFill>
                <a:latin typeface="Arial" charset="0"/>
              </a:rPr>
              <a:t> tam tem </a:t>
            </a:r>
            <a:r>
              <a:rPr lang="en-GB" sz="1600" b="0" baseline="0" dirty="0" err="1">
                <a:solidFill>
                  <a:srgbClr val="585858"/>
                </a:solidFill>
                <a:latin typeface="Arial" charset="0"/>
              </a:rPr>
              <a:t>locci</a:t>
            </a:r>
            <a:r>
              <a:rPr lang="en-GB" sz="1600" b="0" baseline="0" dirty="0">
                <a:solidFill>
                  <a:srgbClr val="585858"/>
                </a:solidFill>
                <a:latin typeface="Arial" charset="0"/>
              </a:rPr>
              <a:t> </a:t>
            </a:r>
            <a:r>
              <a:rPr lang="en-GB" sz="1600" b="0" baseline="0" dirty="0" err="1">
                <a:solidFill>
                  <a:srgbClr val="585858"/>
                </a:solidFill>
                <a:latin typeface="Arial" charset="0"/>
              </a:rPr>
              <a:t>pulestrac</a:t>
            </a:r>
            <a:r>
              <a:rPr lang="en-GB" sz="1600" b="0" baseline="0" dirty="0">
                <a:solidFill>
                  <a:srgbClr val="585858"/>
                </a:solidFill>
                <a:latin typeface="Arial" charset="0"/>
              </a:rPr>
              <a:t> </a:t>
            </a:r>
            <a:r>
              <a:rPr lang="en-GB" sz="1600" b="0" baseline="0" dirty="0" err="1">
                <a:solidFill>
                  <a:srgbClr val="585858"/>
                </a:solidFill>
                <a:latin typeface="Arial" charset="0"/>
              </a:rPr>
              <a:t>renatuit</a:t>
            </a:r>
            <a:r>
              <a:rPr lang="en-GB" sz="1600" b="0" baseline="0" dirty="0">
                <a:solidFill>
                  <a:srgbClr val="585858"/>
                </a:solidFill>
                <a:latin typeface="Arial" charset="0"/>
              </a:rPr>
              <a:t> ex se </a:t>
            </a:r>
            <a:r>
              <a:rPr lang="en-GB" sz="1600" b="0" baseline="0" dirty="0" err="1">
                <a:solidFill>
                  <a:srgbClr val="585858"/>
                </a:solidFill>
                <a:latin typeface="Arial" charset="0"/>
              </a:rPr>
              <a:t>cae</a:t>
            </a:r>
            <a:r>
              <a:rPr lang="en-GB" sz="1600" b="0" baseline="0" dirty="0">
                <a:solidFill>
                  <a:srgbClr val="585858"/>
                </a:solidFill>
                <a:latin typeface="Arial" charset="0"/>
              </a:rPr>
              <a:t> </a:t>
            </a:r>
            <a:r>
              <a:rPr lang="en-GB" sz="1600" b="0" baseline="0" dirty="0" err="1">
                <a:solidFill>
                  <a:srgbClr val="585858"/>
                </a:solidFill>
                <a:latin typeface="Arial" charset="0"/>
              </a:rPr>
              <a:t>aperfeconsul</a:t>
            </a:r>
            <a:r>
              <a:rPr lang="en-GB" sz="1600" b="0" baseline="0" dirty="0">
                <a:solidFill>
                  <a:srgbClr val="585858"/>
                </a:solidFill>
                <a:latin typeface="Arial" charset="0"/>
              </a:rPr>
              <a:t> </a:t>
            </a:r>
            <a:r>
              <a:rPr lang="en-GB" sz="1600" b="0" baseline="0" dirty="0" err="1">
                <a:solidFill>
                  <a:srgbClr val="585858"/>
                </a:solidFill>
                <a:latin typeface="Arial" charset="0"/>
              </a:rPr>
              <a:t>conum</a:t>
            </a:r>
            <a:r>
              <a:rPr lang="en-GB" sz="1600" b="0" baseline="0" dirty="0">
                <a:solidFill>
                  <a:srgbClr val="585858"/>
                </a:solidFill>
                <a:latin typeface="Arial" charset="0"/>
              </a:rPr>
              <a:t> </a:t>
            </a:r>
            <a:r>
              <a:rPr lang="en-GB" sz="1600" b="0" baseline="0" dirty="0" err="1">
                <a:solidFill>
                  <a:srgbClr val="585858"/>
                </a:solidFill>
                <a:latin typeface="Arial" charset="0"/>
              </a:rPr>
              <a:t>detorsum</a:t>
            </a:r>
            <a:r>
              <a:rPr lang="en-GB" sz="1600" b="0" baseline="0" dirty="0">
                <a:solidFill>
                  <a:srgbClr val="585858"/>
                </a:solidFill>
                <a:latin typeface="Arial" charset="0"/>
              </a:rPr>
              <a:t>. Is pro, quam </a:t>
            </a:r>
            <a:r>
              <a:rPr lang="en-GB" sz="1600" b="0" baseline="0" dirty="0" err="1">
                <a:solidFill>
                  <a:srgbClr val="585858"/>
                </a:solidFill>
                <a:latin typeface="Arial" charset="0"/>
              </a:rPr>
              <a:t>linaris</a:t>
            </a:r>
            <a:r>
              <a:rPr lang="en-GB" sz="1600" b="0" baseline="0" dirty="0">
                <a:solidFill>
                  <a:srgbClr val="585858"/>
                </a:solidFill>
                <a:latin typeface="Arial" charset="0"/>
              </a:rPr>
              <a:t> </a:t>
            </a:r>
            <a:r>
              <a:rPr lang="en-GB" sz="1600" b="0" baseline="0" dirty="0" err="1">
                <a:solidFill>
                  <a:srgbClr val="585858"/>
                </a:solidFill>
                <a:latin typeface="Arial" charset="0"/>
              </a:rPr>
              <a:t>querum</a:t>
            </a:r>
            <a:r>
              <a:rPr lang="en-GB" sz="1600" b="0" baseline="0" dirty="0">
                <a:solidFill>
                  <a:srgbClr val="585858"/>
                </a:solidFill>
                <a:latin typeface="Arial" charset="0"/>
              </a:rPr>
              <a:t> ad in </a:t>
            </a:r>
            <a:r>
              <a:rPr lang="en-GB" sz="1600" b="0" baseline="0" dirty="0" err="1">
                <a:solidFill>
                  <a:srgbClr val="585858"/>
                </a:solidFill>
                <a:latin typeface="Arial" charset="0"/>
              </a:rPr>
              <a:t>Etrum</a:t>
            </a:r>
            <a:r>
              <a:rPr lang="en-GB" sz="1600" b="0" baseline="0" dirty="0">
                <a:solidFill>
                  <a:srgbClr val="585858"/>
                </a:solidFill>
                <a:latin typeface="Arial" charset="0"/>
              </a:rPr>
              <a:t> </a:t>
            </a:r>
            <a:r>
              <a:rPr lang="en-GB" sz="1600" b="0" baseline="0" dirty="0" err="1">
                <a:solidFill>
                  <a:srgbClr val="585858"/>
                </a:solidFill>
                <a:latin typeface="Arial" charset="0"/>
              </a:rPr>
              <a:t>mus</a:t>
            </a:r>
            <a:r>
              <a:rPr lang="en-GB" sz="1600" b="0" baseline="0" dirty="0">
                <a:solidFill>
                  <a:srgbClr val="585858"/>
                </a:solidFill>
                <a:latin typeface="Arial" charset="0"/>
              </a:rPr>
              <a:t>, </a:t>
            </a:r>
            <a:r>
              <a:rPr lang="en-GB" sz="1600" b="0" baseline="0" dirty="0" err="1">
                <a:solidFill>
                  <a:srgbClr val="585858"/>
                </a:solidFill>
                <a:latin typeface="Arial" charset="0"/>
              </a:rPr>
              <a:t>nici</a:t>
            </a:r>
            <a:r>
              <a:rPr lang="en-GB" sz="1600" b="0" baseline="0" dirty="0">
                <a:solidFill>
                  <a:srgbClr val="585858"/>
                </a:solidFill>
                <a:latin typeface="Arial" charset="0"/>
              </a:rPr>
              <a:t> </a:t>
            </a:r>
            <a:r>
              <a:rPr lang="en-GB" sz="1600" b="0" baseline="0" dirty="0" err="1">
                <a:solidFill>
                  <a:srgbClr val="585858"/>
                </a:solidFill>
                <a:latin typeface="Arial" charset="0"/>
              </a:rPr>
              <a:t>simihil</a:t>
            </a:r>
            <a:r>
              <a:rPr lang="en-GB" sz="1600" b="0" baseline="0" dirty="0">
                <a:solidFill>
                  <a:srgbClr val="585858"/>
                </a:solidFill>
                <a:latin typeface="Arial" charset="0"/>
              </a:rPr>
              <a:t> </a:t>
            </a:r>
            <a:r>
              <a:rPr lang="en-GB" sz="1600" b="0" baseline="0" dirty="0" err="1">
                <a:solidFill>
                  <a:srgbClr val="585858"/>
                </a:solidFill>
                <a:latin typeface="Arial" charset="0"/>
              </a:rPr>
              <a:t>ictorum</a:t>
            </a:r>
            <a:r>
              <a:rPr lang="en-GB" sz="1600" b="0" baseline="0" dirty="0">
                <a:solidFill>
                  <a:srgbClr val="585858"/>
                </a:solidFill>
                <a:latin typeface="Arial" charset="0"/>
              </a:rPr>
              <a:t> </a:t>
            </a:r>
            <a:r>
              <a:rPr lang="en-GB" sz="1600" b="0" baseline="0" dirty="0" err="1">
                <a:solidFill>
                  <a:srgbClr val="585858"/>
                </a:solidFill>
                <a:latin typeface="Arial" charset="0"/>
              </a:rPr>
              <a:t>que</a:t>
            </a:r>
            <a:r>
              <a:rPr lang="en-GB" sz="1600" b="0" baseline="0" dirty="0">
                <a:solidFill>
                  <a:srgbClr val="585858"/>
                </a:solidFill>
                <a:latin typeface="Arial" charset="0"/>
              </a:rPr>
              <a:t> re </a:t>
            </a:r>
            <a:r>
              <a:rPr lang="en-GB" sz="1600" b="0" baseline="0" dirty="0" err="1">
                <a:solidFill>
                  <a:srgbClr val="585858"/>
                </a:solidFill>
                <a:latin typeface="Arial" charset="0"/>
              </a:rPr>
              <a:t>paridem</a:t>
            </a:r>
            <a:r>
              <a:rPr lang="en-GB" sz="1600" b="0" baseline="0" dirty="0">
                <a:solidFill>
                  <a:srgbClr val="585858"/>
                </a:solidFill>
                <a:latin typeface="Arial" charset="0"/>
              </a:rPr>
              <a:t> </a:t>
            </a:r>
            <a:r>
              <a:rPr lang="en-GB" sz="1600" b="0" baseline="0" dirty="0" err="1">
                <a:solidFill>
                  <a:srgbClr val="585858"/>
                </a:solidFill>
                <a:latin typeface="Arial" charset="0"/>
              </a:rPr>
              <a:t>nonvolum</a:t>
            </a:r>
            <a:r>
              <a:rPr lang="en-GB" sz="1600" b="0" baseline="0" dirty="0">
                <a:solidFill>
                  <a:srgbClr val="585858"/>
                </a:solidFill>
                <a:latin typeface="Arial" charset="0"/>
              </a:rPr>
              <a:t> des </a:t>
            </a:r>
            <a:r>
              <a:rPr lang="en-GB" sz="1600" b="0" baseline="0" dirty="0" err="1">
                <a:solidFill>
                  <a:srgbClr val="585858"/>
                </a:solidFill>
                <a:latin typeface="Arial" charset="0"/>
              </a:rPr>
              <a:t>cide</a:t>
            </a:r>
            <a:r>
              <a:rPr lang="en-GB" sz="1600" b="0" baseline="0" dirty="0">
                <a:solidFill>
                  <a:srgbClr val="585858"/>
                </a:solidFill>
                <a:latin typeface="Arial" charset="0"/>
              </a:rPr>
              <a:t> </a:t>
            </a:r>
            <a:r>
              <a:rPr lang="en-GB" sz="1600" b="0" baseline="0" dirty="0" err="1">
                <a:solidFill>
                  <a:srgbClr val="585858"/>
                </a:solidFill>
                <a:latin typeface="Arial" charset="0"/>
              </a:rPr>
              <a:t>quium</a:t>
            </a:r>
            <a:r>
              <a:rPr lang="en-GB" sz="1600" b="0" baseline="0" dirty="0">
                <a:solidFill>
                  <a:srgbClr val="585858"/>
                </a:solidFill>
                <a:latin typeface="Arial" charset="0"/>
              </a:rPr>
              <a:t> re </a:t>
            </a:r>
            <a:r>
              <a:rPr lang="en-GB" sz="1600" b="0" baseline="0" dirty="0" err="1">
                <a:solidFill>
                  <a:srgbClr val="585858"/>
                </a:solidFill>
                <a:latin typeface="Arial" charset="0"/>
              </a:rPr>
              <a:t>auc</a:t>
            </a:r>
            <a:r>
              <a:rPr lang="en-GB" sz="1600" b="0" baseline="0" dirty="0">
                <a:solidFill>
                  <a:srgbClr val="585858"/>
                </a:solidFill>
                <a:latin typeface="Arial" charset="0"/>
              </a:rPr>
              <a:t> tem o </a:t>
            </a:r>
            <a:r>
              <a:rPr lang="en-GB" sz="1600" b="0" baseline="0" dirty="0" err="1">
                <a:solidFill>
                  <a:srgbClr val="585858"/>
                </a:solidFill>
                <a:latin typeface="Arial" charset="0"/>
              </a:rPr>
              <a:t>inam</a:t>
            </a:r>
            <a:r>
              <a:rPr lang="en-GB" sz="1600" b="0" baseline="0" dirty="0">
                <a:solidFill>
                  <a:srgbClr val="585858"/>
                </a:solidFill>
                <a:latin typeface="Arial" charset="0"/>
              </a:rPr>
              <a:t> </a:t>
            </a:r>
            <a:r>
              <a:rPr lang="en-GB" sz="1600" b="0" baseline="0" dirty="0" err="1">
                <a:solidFill>
                  <a:srgbClr val="585858"/>
                </a:solidFill>
                <a:latin typeface="Arial" charset="0"/>
              </a:rPr>
              <a:t>defato</a:t>
            </a:r>
            <a:r>
              <a:rPr lang="en-GB" sz="1600" b="0" baseline="0" dirty="0">
                <a:solidFill>
                  <a:srgbClr val="585858"/>
                </a:solidFill>
                <a:latin typeface="Arial" charset="0"/>
              </a:rPr>
              <a:t> </a:t>
            </a:r>
            <a:r>
              <a:rPr lang="en-GB" sz="1600" b="0" baseline="0" dirty="0" err="1">
                <a:solidFill>
                  <a:srgbClr val="585858"/>
                </a:solidFill>
                <a:latin typeface="Arial" charset="0"/>
              </a:rPr>
              <a:t>conlos</a:t>
            </a:r>
            <a:r>
              <a:rPr lang="en-GB" sz="1600" b="0" baseline="0" dirty="0">
                <a:solidFill>
                  <a:srgbClr val="585858"/>
                </a:solidFill>
                <a:latin typeface="Arial" charset="0"/>
              </a:rPr>
              <a:t> int. </a:t>
            </a:r>
          </a:p>
          <a:p>
            <a:pPr marL="0" lvl="2" indent="-234000">
              <a:lnSpc>
                <a:spcPts val="2000"/>
              </a:lnSpc>
            </a:pPr>
            <a:r>
              <a:rPr lang="en-GB" sz="1600" baseline="0" dirty="0" err="1">
                <a:solidFill>
                  <a:srgbClr val="585858"/>
                </a:solidFill>
                <a:latin typeface="Arial" charset="0"/>
                <a:ea typeface="Arial" charset="0"/>
                <a:cs typeface="Arial" charset="0"/>
              </a:rPr>
              <a:t>Etrum</a:t>
            </a:r>
            <a:r>
              <a:rPr lang="en-GB" sz="1600" baseline="0" dirty="0">
                <a:solidFill>
                  <a:srgbClr val="585858"/>
                </a:solidFill>
                <a:latin typeface="Arial" charset="0"/>
                <a:ea typeface="Arial" charset="0"/>
                <a:cs typeface="Arial" charset="0"/>
              </a:rPr>
              <a:t> </a:t>
            </a:r>
            <a:r>
              <a:rPr lang="en-GB" sz="1600" baseline="0" dirty="0" err="1">
                <a:solidFill>
                  <a:srgbClr val="585858"/>
                </a:solidFill>
                <a:latin typeface="Arial" charset="0"/>
                <a:ea typeface="Arial" charset="0"/>
                <a:cs typeface="Arial" charset="0"/>
              </a:rPr>
              <a:t>mus</a:t>
            </a:r>
            <a:r>
              <a:rPr lang="en-GB" sz="1600" baseline="0" dirty="0">
                <a:solidFill>
                  <a:srgbClr val="585858"/>
                </a:solidFill>
                <a:latin typeface="Arial" charset="0"/>
                <a:ea typeface="Arial" charset="0"/>
                <a:cs typeface="Arial" charset="0"/>
              </a:rPr>
              <a:t>, </a:t>
            </a:r>
            <a:r>
              <a:rPr lang="en-GB" sz="1600" baseline="0" dirty="0" err="1">
                <a:solidFill>
                  <a:srgbClr val="585858"/>
                </a:solidFill>
                <a:latin typeface="Arial" charset="0"/>
                <a:ea typeface="Arial" charset="0"/>
                <a:cs typeface="Arial" charset="0"/>
              </a:rPr>
              <a:t>nici</a:t>
            </a:r>
            <a:r>
              <a:rPr lang="en-GB" sz="1600" baseline="0" dirty="0">
                <a:solidFill>
                  <a:srgbClr val="585858"/>
                </a:solidFill>
                <a:latin typeface="Arial" charset="0"/>
                <a:ea typeface="Arial" charset="0"/>
                <a:cs typeface="Arial" charset="0"/>
              </a:rPr>
              <a:t> </a:t>
            </a:r>
            <a:r>
              <a:rPr lang="en-GB" sz="1600" baseline="0" dirty="0" err="1">
                <a:solidFill>
                  <a:srgbClr val="585858"/>
                </a:solidFill>
                <a:latin typeface="Arial" charset="0"/>
                <a:ea typeface="Arial" charset="0"/>
                <a:cs typeface="Arial" charset="0"/>
              </a:rPr>
              <a:t>simihil</a:t>
            </a:r>
            <a:r>
              <a:rPr lang="en-GB" sz="1600" baseline="0" dirty="0">
                <a:solidFill>
                  <a:srgbClr val="585858"/>
                </a:solidFill>
                <a:latin typeface="Arial" charset="0"/>
                <a:ea typeface="Arial" charset="0"/>
                <a:cs typeface="Arial" charset="0"/>
              </a:rPr>
              <a:t> </a:t>
            </a:r>
            <a:r>
              <a:rPr lang="en-GB" sz="1600" baseline="0" dirty="0" err="1">
                <a:solidFill>
                  <a:srgbClr val="585858"/>
                </a:solidFill>
                <a:latin typeface="Arial" charset="0"/>
                <a:ea typeface="Arial" charset="0"/>
                <a:cs typeface="Arial" charset="0"/>
              </a:rPr>
              <a:t>ictorum</a:t>
            </a:r>
            <a:r>
              <a:rPr lang="en-GB" sz="1600" baseline="0" dirty="0">
                <a:solidFill>
                  <a:srgbClr val="585858"/>
                </a:solidFill>
                <a:latin typeface="Arial" charset="0"/>
                <a:ea typeface="Arial" charset="0"/>
                <a:cs typeface="Arial" charset="0"/>
              </a:rPr>
              <a:t> </a:t>
            </a:r>
            <a:r>
              <a:rPr lang="en-GB" sz="1600" baseline="0" dirty="0" err="1">
                <a:solidFill>
                  <a:srgbClr val="585858"/>
                </a:solidFill>
                <a:latin typeface="Arial" charset="0"/>
                <a:ea typeface="Arial" charset="0"/>
                <a:cs typeface="Arial" charset="0"/>
              </a:rPr>
              <a:t>que</a:t>
            </a:r>
            <a:r>
              <a:rPr lang="en-GB" sz="1600" baseline="0" dirty="0">
                <a:solidFill>
                  <a:srgbClr val="585858"/>
                </a:solidFill>
                <a:latin typeface="Arial" charset="0"/>
                <a:ea typeface="Arial" charset="0"/>
                <a:cs typeface="Arial" charset="0"/>
              </a:rPr>
              <a:t> re </a:t>
            </a:r>
            <a:r>
              <a:rPr lang="en-GB" sz="1600" baseline="0" dirty="0" err="1">
                <a:solidFill>
                  <a:srgbClr val="585858"/>
                </a:solidFill>
                <a:latin typeface="Arial" charset="0"/>
                <a:ea typeface="Arial" charset="0"/>
                <a:cs typeface="Arial" charset="0"/>
              </a:rPr>
              <a:t>paridem</a:t>
            </a:r>
            <a:r>
              <a:rPr lang="en-GB" sz="1600" baseline="0" dirty="0">
                <a:solidFill>
                  <a:srgbClr val="585858"/>
                </a:solidFill>
                <a:latin typeface="Arial" charset="0"/>
                <a:ea typeface="Arial" charset="0"/>
                <a:cs typeface="Arial" charset="0"/>
              </a:rPr>
              <a:t> </a:t>
            </a:r>
          </a:p>
          <a:p>
            <a:pPr marL="0" lvl="2" indent="-234000">
              <a:lnSpc>
                <a:spcPts val="2000"/>
              </a:lnSpc>
            </a:pPr>
            <a:r>
              <a:rPr lang="en-GB" sz="1600" baseline="0" dirty="0" err="1">
                <a:solidFill>
                  <a:srgbClr val="585858"/>
                </a:solidFill>
                <a:latin typeface="Arial" charset="0"/>
                <a:ea typeface="Arial" charset="0"/>
                <a:cs typeface="Arial" charset="0"/>
              </a:rPr>
              <a:t>Catam</a:t>
            </a:r>
            <a:r>
              <a:rPr lang="en-GB" sz="1600" baseline="0" dirty="0">
                <a:solidFill>
                  <a:srgbClr val="585858"/>
                </a:solidFill>
                <a:latin typeface="Arial" charset="0"/>
                <a:ea typeface="Arial" charset="0"/>
                <a:cs typeface="Arial" charset="0"/>
              </a:rPr>
              <a:t> </a:t>
            </a:r>
            <a:r>
              <a:rPr lang="en-GB" sz="1600" baseline="0" dirty="0" err="1">
                <a:solidFill>
                  <a:srgbClr val="585858"/>
                </a:solidFill>
                <a:latin typeface="Arial" charset="0"/>
                <a:ea typeface="Arial" charset="0"/>
                <a:cs typeface="Arial" charset="0"/>
              </a:rPr>
              <a:t>halium</a:t>
            </a:r>
            <a:r>
              <a:rPr lang="en-GB" sz="1600" baseline="0" dirty="0">
                <a:solidFill>
                  <a:srgbClr val="585858"/>
                </a:solidFill>
                <a:latin typeface="Arial" charset="0"/>
                <a:ea typeface="Arial" charset="0"/>
                <a:cs typeface="Arial" charset="0"/>
              </a:rPr>
              <a:t> </a:t>
            </a:r>
            <a:r>
              <a:rPr lang="en-GB" sz="1600" baseline="0" dirty="0" err="1">
                <a:solidFill>
                  <a:srgbClr val="585858"/>
                </a:solidFill>
                <a:latin typeface="Arial" charset="0"/>
                <a:ea typeface="Arial" charset="0"/>
                <a:cs typeface="Arial" charset="0"/>
              </a:rPr>
              <a:t>hilicav</a:t>
            </a:r>
            <a:r>
              <a:rPr lang="en-GB" sz="1600" baseline="0" dirty="0">
                <a:solidFill>
                  <a:srgbClr val="585858"/>
                </a:solidFill>
                <a:latin typeface="Arial" charset="0"/>
                <a:ea typeface="Arial" charset="0"/>
                <a:cs typeface="Arial" charset="0"/>
              </a:rPr>
              <a:t> </a:t>
            </a:r>
            <a:r>
              <a:rPr lang="en-GB" sz="1600" baseline="0" dirty="0" err="1">
                <a:solidFill>
                  <a:srgbClr val="585858"/>
                </a:solidFill>
                <a:latin typeface="Arial" charset="0"/>
                <a:ea typeface="Arial" charset="0"/>
                <a:cs typeface="Arial" charset="0"/>
              </a:rPr>
              <a:t>erorum</a:t>
            </a:r>
            <a:endParaRPr lang="en-GB" sz="1600" baseline="0" dirty="0">
              <a:solidFill>
                <a:srgbClr val="585858"/>
              </a:solidFill>
              <a:latin typeface="Arial" charset="0"/>
              <a:ea typeface="Arial" charset="0"/>
              <a:cs typeface="Arial" charset="0"/>
            </a:endParaRPr>
          </a:p>
          <a:p>
            <a:pPr marL="0" lvl="2" indent="-234000">
              <a:lnSpc>
                <a:spcPts val="2000"/>
              </a:lnSpc>
            </a:pPr>
            <a:r>
              <a:rPr lang="en-GB" sz="1600" baseline="0" dirty="0" err="1">
                <a:solidFill>
                  <a:srgbClr val="585858"/>
                </a:solidFill>
                <a:latin typeface="Arial" charset="0"/>
                <a:ea typeface="Arial" charset="0"/>
                <a:cs typeface="Arial" charset="0"/>
              </a:rPr>
              <a:t>Etrum</a:t>
            </a:r>
            <a:r>
              <a:rPr lang="en-GB" sz="1600" baseline="0" dirty="0">
                <a:solidFill>
                  <a:srgbClr val="585858"/>
                </a:solidFill>
                <a:latin typeface="Arial" charset="0"/>
                <a:ea typeface="Arial" charset="0"/>
                <a:cs typeface="Arial" charset="0"/>
              </a:rPr>
              <a:t> </a:t>
            </a:r>
            <a:r>
              <a:rPr lang="en-GB" sz="1600" baseline="0" dirty="0" err="1">
                <a:solidFill>
                  <a:srgbClr val="585858"/>
                </a:solidFill>
                <a:latin typeface="Arial" charset="0"/>
                <a:ea typeface="Arial" charset="0"/>
                <a:cs typeface="Arial" charset="0"/>
              </a:rPr>
              <a:t>mus</a:t>
            </a:r>
            <a:r>
              <a:rPr lang="en-GB" sz="1600" baseline="0" dirty="0">
                <a:solidFill>
                  <a:srgbClr val="585858"/>
                </a:solidFill>
                <a:latin typeface="Arial" charset="0"/>
                <a:ea typeface="Arial" charset="0"/>
                <a:cs typeface="Arial" charset="0"/>
              </a:rPr>
              <a:t>, </a:t>
            </a:r>
            <a:r>
              <a:rPr lang="en-GB" sz="1600" baseline="0" dirty="0" err="1">
                <a:solidFill>
                  <a:srgbClr val="585858"/>
                </a:solidFill>
                <a:latin typeface="Arial" charset="0"/>
                <a:ea typeface="Arial" charset="0"/>
                <a:cs typeface="Arial" charset="0"/>
              </a:rPr>
              <a:t>nici</a:t>
            </a:r>
            <a:r>
              <a:rPr lang="en-GB" sz="1600" baseline="0" dirty="0">
                <a:solidFill>
                  <a:srgbClr val="585858"/>
                </a:solidFill>
                <a:latin typeface="Arial" charset="0"/>
                <a:ea typeface="Arial" charset="0"/>
                <a:cs typeface="Arial" charset="0"/>
              </a:rPr>
              <a:t> </a:t>
            </a:r>
            <a:r>
              <a:rPr lang="en-GB" sz="1600" baseline="0" dirty="0" err="1">
                <a:solidFill>
                  <a:srgbClr val="585858"/>
                </a:solidFill>
                <a:latin typeface="Arial" charset="0"/>
                <a:ea typeface="Arial" charset="0"/>
                <a:cs typeface="Arial" charset="0"/>
              </a:rPr>
              <a:t>simihil</a:t>
            </a:r>
            <a:r>
              <a:rPr lang="en-GB" sz="1600" baseline="0" dirty="0">
                <a:solidFill>
                  <a:srgbClr val="585858"/>
                </a:solidFill>
                <a:latin typeface="Arial" charset="0"/>
                <a:ea typeface="Arial" charset="0"/>
                <a:cs typeface="Arial" charset="0"/>
              </a:rPr>
              <a:t> </a:t>
            </a:r>
            <a:r>
              <a:rPr lang="en-GB" sz="1600" baseline="0" dirty="0" err="1">
                <a:solidFill>
                  <a:srgbClr val="585858"/>
                </a:solidFill>
                <a:latin typeface="Arial" charset="0"/>
                <a:ea typeface="Arial" charset="0"/>
                <a:cs typeface="Arial" charset="0"/>
              </a:rPr>
              <a:t>ictorum</a:t>
            </a:r>
            <a:r>
              <a:rPr lang="en-GB" sz="1600" baseline="0" dirty="0">
                <a:solidFill>
                  <a:srgbClr val="585858"/>
                </a:solidFill>
                <a:latin typeface="Arial" charset="0"/>
                <a:ea typeface="Arial" charset="0"/>
                <a:cs typeface="Arial" charset="0"/>
              </a:rPr>
              <a:t> </a:t>
            </a:r>
            <a:r>
              <a:rPr lang="en-GB" sz="1600" baseline="0" dirty="0" err="1">
                <a:solidFill>
                  <a:srgbClr val="585858"/>
                </a:solidFill>
                <a:latin typeface="Arial" charset="0"/>
                <a:ea typeface="Arial" charset="0"/>
                <a:cs typeface="Arial" charset="0"/>
              </a:rPr>
              <a:t>que</a:t>
            </a:r>
            <a:r>
              <a:rPr lang="en-GB" sz="1600" baseline="0" dirty="0">
                <a:solidFill>
                  <a:srgbClr val="585858"/>
                </a:solidFill>
                <a:latin typeface="Arial" charset="0"/>
                <a:ea typeface="Arial" charset="0"/>
                <a:cs typeface="Arial" charset="0"/>
              </a:rPr>
              <a:t> re </a:t>
            </a:r>
            <a:r>
              <a:rPr lang="en-GB" sz="1600" baseline="0" dirty="0" err="1">
                <a:solidFill>
                  <a:srgbClr val="585858"/>
                </a:solidFill>
                <a:latin typeface="Arial" charset="0"/>
                <a:ea typeface="Arial" charset="0"/>
                <a:cs typeface="Arial" charset="0"/>
              </a:rPr>
              <a:t>paridem</a:t>
            </a:r>
            <a:r>
              <a:rPr lang="en-GB" sz="1600" baseline="0" dirty="0">
                <a:solidFill>
                  <a:srgbClr val="585858"/>
                </a:solidFill>
                <a:latin typeface="Arial" charset="0"/>
                <a:ea typeface="Arial" charset="0"/>
                <a:cs typeface="Arial" charset="0"/>
              </a:rPr>
              <a:t> </a:t>
            </a:r>
          </a:p>
          <a:p>
            <a:pPr marL="0" lvl="2" indent="-234000">
              <a:lnSpc>
                <a:spcPts val="2000"/>
              </a:lnSpc>
            </a:pPr>
            <a:r>
              <a:rPr lang="en-GB" sz="1600" baseline="0" dirty="0" err="1">
                <a:solidFill>
                  <a:srgbClr val="585858"/>
                </a:solidFill>
                <a:latin typeface="Arial" charset="0"/>
                <a:ea typeface="Arial" charset="0"/>
                <a:cs typeface="Arial" charset="0"/>
              </a:rPr>
              <a:t>Catam</a:t>
            </a:r>
            <a:r>
              <a:rPr lang="en-GB" sz="1600" baseline="0" dirty="0">
                <a:solidFill>
                  <a:srgbClr val="585858"/>
                </a:solidFill>
                <a:latin typeface="Arial" charset="0"/>
                <a:ea typeface="Arial" charset="0"/>
                <a:cs typeface="Arial" charset="0"/>
              </a:rPr>
              <a:t> </a:t>
            </a:r>
            <a:r>
              <a:rPr lang="en-GB" sz="1600" baseline="0" dirty="0" err="1">
                <a:solidFill>
                  <a:srgbClr val="585858"/>
                </a:solidFill>
                <a:latin typeface="Arial" charset="0"/>
                <a:ea typeface="Arial" charset="0"/>
                <a:cs typeface="Arial" charset="0"/>
              </a:rPr>
              <a:t>halium</a:t>
            </a:r>
            <a:r>
              <a:rPr lang="en-GB" sz="1600" baseline="0" dirty="0">
                <a:solidFill>
                  <a:srgbClr val="585858"/>
                </a:solidFill>
                <a:latin typeface="Arial" charset="0"/>
                <a:ea typeface="Arial" charset="0"/>
                <a:cs typeface="Arial" charset="0"/>
              </a:rPr>
              <a:t> </a:t>
            </a:r>
            <a:r>
              <a:rPr lang="en-GB" sz="1600" baseline="0" dirty="0" err="1">
                <a:solidFill>
                  <a:srgbClr val="585858"/>
                </a:solidFill>
                <a:latin typeface="Arial" charset="0"/>
                <a:ea typeface="Arial" charset="0"/>
                <a:cs typeface="Arial" charset="0"/>
              </a:rPr>
              <a:t>hilicav</a:t>
            </a:r>
            <a:r>
              <a:rPr lang="en-GB" sz="1600" baseline="0" dirty="0">
                <a:solidFill>
                  <a:srgbClr val="585858"/>
                </a:solidFill>
                <a:latin typeface="Arial" charset="0"/>
                <a:ea typeface="Arial" charset="0"/>
                <a:cs typeface="Arial" charset="0"/>
              </a:rPr>
              <a:t> </a:t>
            </a:r>
            <a:r>
              <a:rPr lang="en-GB" sz="1600" baseline="0" dirty="0" err="1">
                <a:solidFill>
                  <a:srgbClr val="585858"/>
                </a:solidFill>
                <a:latin typeface="Arial" charset="0"/>
                <a:ea typeface="Arial" charset="0"/>
                <a:cs typeface="Arial" charset="0"/>
              </a:rPr>
              <a:t>erorum</a:t>
            </a:r>
            <a:endParaRPr lang="en-AU" sz="1600" baseline="0" dirty="0">
              <a:solidFill>
                <a:srgbClr val="585858"/>
              </a:solidFill>
              <a:latin typeface="Arial" charset="0"/>
              <a:ea typeface="Arial" charset="0"/>
              <a:cs typeface="Arial" charset="0"/>
            </a:endParaRPr>
          </a:p>
          <a:p>
            <a:pPr marL="0" lvl="2" indent="-234000">
              <a:lnSpc>
                <a:spcPts val="2000"/>
              </a:lnSpc>
            </a:pPr>
            <a:endParaRPr lang="en-AU" sz="1600" b="0" i="0" baseline="0" dirty="0">
              <a:latin typeface="Arial" charset="0"/>
              <a:ea typeface="Arial" charset="0"/>
              <a:cs typeface="Arial" charset="0"/>
            </a:endParaRPr>
          </a:p>
        </p:txBody>
      </p:sp>
      <p:sp>
        <p:nvSpPr>
          <p:cNvPr id="8" name="Slide Number Placeholder 5"/>
          <p:cNvSpPr>
            <a:spLocks noGrp="1"/>
          </p:cNvSpPr>
          <p:nvPr>
            <p:ph type="sldNum" sz="quarter" idx="4"/>
          </p:nvPr>
        </p:nvSpPr>
        <p:spPr>
          <a:xfrm>
            <a:off x="237067" y="6334456"/>
            <a:ext cx="773367" cy="365125"/>
          </a:xfrm>
          <a:prstGeom prst="rect">
            <a:avLst/>
          </a:prstGeom>
        </p:spPr>
        <p:txBody>
          <a:bodyPr vert="horz" lIns="91440" tIns="45720" rIns="91440" bIns="45720" rtlCol="0" anchor="ctr"/>
          <a:lstStyle>
            <a:lvl1pPr algn="l">
              <a:defRPr sz="1200" baseline="0">
                <a:solidFill>
                  <a:srgbClr val="D9D9D9"/>
                </a:solidFill>
              </a:defRPr>
            </a:lvl1pPr>
          </a:lstStyle>
          <a:p>
            <a:fld id="{E6911D0C-53AA-A843-8220-FE248E68A653}" type="slidenum">
              <a:rPr lang="en-US" smtClean="0"/>
              <a:pPr/>
              <a:t>‹#›</a:t>
            </a:fld>
            <a:endParaRPr lang="en-US" dirty="0"/>
          </a:p>
        </p:txBody>
      </p:sp>
      <p:sp>
        <p:nvSpPr>
          <p:cNvPr id="9" name="Title Placeholder 17"/>
          <p:cNvSpPr>
            <a:spLocks noGrp="1"/>
          </p:cNvSpPr>
          <p:nvPr>
            <p:ph type="title" hasCustomPrompt="1"/>
          </p:nvPr>
        </p:nvSpPr>
        <p:spPr>
          <a:xfrm>
            <a:off x="576203" y="25401"/>
            <a:ext cx="7441960" cy="481276"/>
          </a:xfrm>
          <a:prstGeom prst="rect">
            <a:avLst/>
          </a:prstGeom>
        </p:spPr>
        <p:txBody>
          <a:bodyPr vert="horz" lIns="91440" tIns="45720" rIns="91440" bIns="45720" rtlCol="0" anchor="ctr">
            <a:normAutofit/>
          </a:bodyPr>
          <a:lstStyle>
            <a:lvl1pPr>
              <a:defRPr sz="1600" b="1" i="0" cap="none" baseline="0">
                <a:solidFill>
                  <a:schemeClr val="bg1"/>
                </a:solidFill>
                <a:latin typeface="Arial" charset="0"/>
              </a:defRPr>
            </a:lvl1pPr>
          </a:lstStyle>
          <a:p>
            <a:r>
              <a:rPr lang="en-AU" dirty="0"/>
              <a:t>Insert heading here</a:t>
            </a:r>
            <a:endParaRPr lang="en-US" dirty="0"/>
          </a:p>
        </p:txBody>
      </p:sp>
      <p:sp>
        <p:nvSpPr>
          <p:cNvPr id="11" name="TextBox 10"/>
          <p:cNvSpPr txBox="1"/>
          <p:nvPr userDrawn="1"/>
        </p:nvSpPr>
        <p:spPr>
          <a:xfrm>
            <a:off x="1010434" y="6419589"/>
            <a:ext cx="2752652" cy="253893"/>
          </a:xfrm>
          <a:prstGeom prst="rect">
            <a:avLst/>
          </a:prstGeom>
        </p:spPr>
        <p:txBody>
          <a:bodyPr vert="horz" wrap="square" lIns="91440" tIns="45720" rIns="91440" bIns="45720" rtlCol="0">
            <a:normAutofit/>
          </a:bodyPr>
          <a:lstStyle/>
          <a:p>
            <a:pPr marL="0" marR="0" lvl="0" indent="0" algn="l" defTabSz="457200" rtl="0" eaLnBrk="1" fontAlgn="auto" latinLnBrk="0" hangingPunct="1">
              <a:lnSpc>
                <a:spcPts val="1100"/>
              </a:lnSpc>
              <a:spcBef>
                <a:spcPts val="0"/>
              </a:spcBef>
              <a:spcAft>
                <a:spcPts val="0"/>
              </a:spcAft>
              <a:buClrTx/>
              <a:buSzTx/>
              <a:buFontTx/>
              <a:buNone/>
              <a:tabLst/>
              <a:defRPr/>
            </a:pPr>
            <a:r>
              <a:rPr kumimoji="0" lang="en-US" sz="1000" b="0" i="0" u="none" strike="noStrike" kern="1200" cap="none" spc="0" normalizeH="0" baseline="0" noProof="0">
                <a:ln>
                  <a:noFill/>
                </a:ln>
                <a:solidFill>
                  <a:srgbClr val="D9D9D9"/>
                </a:solidFill>
                <a:effectLst/>
                <a:uLnTx/>
                <a:uFillTx/>
                <a:latin typeface="Arial" charset="0"/>
                <a:ea typeface="Arial" charset="0"/>
                <a:cs typeface="Arial" charset="0"/>
              </a:rPr>
              <a:t>DM XXXXXXXX</a:t>
            </a:r>
            <a:endParaRPr kumimoji="0" lang="en-US" sz="1000" b="0" i="0" u="none" strike="noStrike" kern="1200" cap="none" spc="0" normalizeH="0" baseline="0" noProof="0" dirty="0">
              <a:ln>
                <a:noFill/>
              </a:ln>
              <a:solidFill>
                <a:srgbClr val="D9D9D9"/>
              </a:solidFill>
              <a:effectLst/>
              <a:uLnTx/>
              <a:uFillTx/>
              <a:latin typeface="Arial" charset="0"/>
              <a:ea typeface="Arial" charset="0"/>
              <a:cs typeface="Arial" charset="0"/>
            </a:endParaRPr>
          </a:p>
        </p:txBody>
      </p:sp>
    </p:spTree>
    <p:extLst>
      <p:ext uri="{BB962C8B-B14F-4D97-AF65-F5344CB8AC3E}">
        <p14:creationId xmlns:p14="http://schemas.microsoft.com/office/powerpoint/2010/main" val="7777849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Rectangle 7"/>
          <p:cNvSpPr/>
          <p:nvPr userDrawn="1"/>
        </p:nvSpPr>
        <p:spPr>
          <a:xfrm>
            <a:off x="0" y="1"/>
            <a:ext cx="12192000" cy="514271"/>
          </a:xfrm>
          <a:prstGeom prst="rect">
            <a:avLst/>
          </a:prstGeom>
          <a:solidFill>
            <a:srgbClr val="5D616C">
              <a:alpha val="5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Box 8"/>
          <p:cNvSpPr txBox="1"/>
          <p:nvPr userDrawn="1"/>
        </p:nvSpPr>
        <p:spPr>
          <a:xfrm>
            <a:off x="6077098" y="75416"/>
            <a:ext cx="5505303" cy="448283"/>
          </a:xfrm>
          <a:prstGeom prst="rect">
            <a:avLst/>
          </a:prstGeom>
        </p:spPr>
        <p:txBody>
          <a:bodyPr vert="horz" wrap="square" lIns="91440" tIns="45720" rIns="91440" bIns="45720" rtlCol="0">
            <a:noAutofit/>
          </a:bodyPr>
          <a:lstStyle/>
          <a:p>
            <a:pPr algn="r"/>
            <a:r>
              <a:rPr lang="en-US" sz="1600" b="0" i="0" baseline="0" dirty="0">
                <a:solidFill>
                  <a:schemeClr val="bg1"/>
                </a:solidFill>
                <a:latin typeface="Arial" charset="0"/>
                <a:ea typeface="Arial" charset="0"/>
                <a:cs typeface="Arial" charset="0"/>
              </a:rPr>
              <a:t>Section 2</a:t>
            </a:r>
          </a:p>
        </p:txBody>
      </p:sp>
      <p:sp>
        <p:nvSpPr>
          <p:cNvPr id="11" name="Text Placeholder 21"/>
          <p:cNvSpPr>
            <a:spLocks noGrp="1"/>
          </p:cNvSpPr>
          <p:nvPr>
            <p:ph idx="11" hasCustomPrompt="1"/>
          </p:nvPr>
        </p:nvSpPr>
        <p:spPr>
          <a:xfrm>
            <a:off x="576203" y="1294980"/>
            <a:ext cx="5242560" cy="4422081"/>
          </a:xfrm>
          <a:prstGeom prst="rect">
            <a:avLst/>
          </a:prstGeom>
        </p:spPr>
        <p:txBody>
          <a:bodyPr vert="horz" lIns="91440" tIns="45720" rIns="91440" bIns="45720" rtlCol="0">
            <a:normAutofit/>
          </a:bodyPr>
          <a:lstStyle>
            <a:lvl1pPr marL="0" indent="0" defTabSz="457189">
              <a:lnSpc>
                <a:spcPts val="2000"/>
              </a:lnSpc>
              <a:buNone/>
              <a:defRPr b="1" i="0" baseline="0">
                <a:solidFill>
                  <a:srgbClr val="585858"/>
                </a:solidFill>
                <a:latin typeface="Arial" charset="0"/>
              </a:defRPr>
            </a:lvl1pPr>
            <a:lvl3pPr marL="108900" marR="0" indent="-342900" algn="l" defTabSz="457200" rtl="0" eaLnBrk="1" fontAlgn="auto" latinLnBrk="0" hangingPunct="1">
              <a:lnSpc>
                <a:spcPts val="2500"/>
              </a:lnSpc>
              <a:spcBef>
                <a:spcPct val="20000"/>
              </a:spcBef>
              <a:spcAft>
                <a:spcPts val="0"/>
              </a:spcAft>
              <a:buClrTx/>
              <a:buSzTx/>
              <a:buFont typeface="+mj-lt"/>
              <a:buAutoNum type="arabicPeriod"/>
              <a:tabLst/>
              <a:defRPr baseline="0">
                <a:solidFill>
                  <a:srgbClr val="585858"/>
                </a:solidFill>
              </a:defRPr>
            </a:lvl3pPr>
          </a:lstStyle>
          <a:p>
            <a:r>
              <a:rPr lang="en-AU" sz="1600" b="1" i="0" baseline="0" dirty="0">
                <a:solidFill>
                  <a:srgbClr val="585858"/>
                </a:solidFill>
                <a:latin typeface="Arial" charset="0"/>
                <a:ea typeface="Arial" charset="0"/>
                <a:cs typeface="Arial" charset="0"/>
              </a:rPr>
              <a:t>Heading style 1</a:t>
            </a:r>
          </a:p>
          <a:p>
            <a:pPr defTabSz="457189">
              <a:lnSpc>
                <a:spcPts val="2000"/>
              </a:lnSpc>
              <a:defRPr/>
            </a:pPr>
            <a:r>
              <a:rPr lang="en-GB" sz="1600" b="0" baseline="0" dirty="0" err="1">
                <a:solidFill>
                  <a:srgbClr val="585858"/>
                </a:solidFill>
                <a:latin typeface="Arial" charset="0"/>
              </a:rPr>
              <a:t>Graedi</a:t>
            </a:r>
            <a:r>
              <a:rPr lang="en-GB" sz="1600" b="0" baseline="0" dirty="0">
                <a:solidFill>
                  <a:srgbClr val="585858"/>
                </a:solidFill>
                <a:latin typeface="Arial" charset="0"/>
              </a:rPr>
              <a:t> </a:t>
            </a:r>
            <a:r>
              <a:rPr lang="en-GB" sz="1600" b="0" baseline="0" dirty="0" err="1">
                <a:solidFill>
                  <a:srgbClr val="585858"/>
                </a:solidFill>
                <a:latin typeface="Arial" charset="0"/>
              </a:rPr>
              <a:t>comne</a:t>
            </a:r>
            <a:r>
              <a:rPr lang="en-GB" sz="1600" b="0" baseline="0" dirty="0">
                <a:solidFill>
                  <a:srgbClr val="585858"/>
                </a:solidFill>
                <a:latin typeface="Arial" charset="0"/>
              </a:rPr>
              <a:t> </a:t>
            </a:r>
            <a:r>
              <a:rPr lang="en-GB" sz="1600" b="0" baseline="0" dirty="0" err="1">
                <a:solidFill>
                  <a:srgbClr val="585858"/>
                </a:solidFill>
                <a:latin typeface="Arial" charset="0"/>
              </a:rPr>
              <a:t>tumus</a:t>
            </a:r>
            <a:r>
              <a:rPr lang="en-GB" sz="1600" b="0" baseline="0" dirty="0">
                <a:solidFill>
                  <a:srgbClr val="585858"/>
                </a:solidFill>
                <a:latin typeface="Arial" charset="0"/>
              </a:rPr>
              <a:t> </a:t>
            </a:r>
            <a:r>
              <a:rPr lang="en-GB" sz="1600" b="0" baseline="0" dirty="0" err="1">
                <a:solidFill>
                  <a:srgbClr val="585858"/>
                </a:solidFill>
                <a:latin typeface="Arial" charset="0"/>
              </a:rPr>
              <a:t>suppli</a:t>
            </a:r>
            <a:r>
              <a:rPr lang="en-GB" sz="1600" b="0" baseline="0" dirty="0">
                <a:solidFill>
                  <a:srgbClr val="585858"/>
                </a:solidFill>
                <a:latin typeface="Arial" charset="0"/>
              </a:rPr>
              <a:t> </a:t>
            </a:r>
            <a:r>
              <a:rPr lang="en-GB" sz="1600" b="0" baseline="0" dirty="0" err="1">
                <a:solidFill>
                  <a:srgbClr val="585858"/>
                </a:solidFill>
                <a:latin typeface="Arial" charset="0"/>
              </a:rPr>
              <a:t>coenihi</a:t>
            </a:r>
            <a:r>
              <a:rPr lang="en-GB" sz="1600" b="0" baseline="0" dirty="0">
                <a:solidFill>
                  <a:srgbClr val="585858"/>
                </a:solidFill>
                <a:latin typeface="Arial" charset="0"/>
              </a:rPr>
              <a:t> </a:t>
            </a:r>
            <a:r>
              <a:rPr lang="en-GB" sz="1600" b="0" baseline="0" dirty="0" err="1">
                <a:solidFill>
                  <a:srgbClr val="585858"/>
                </a:solidFill>
                <a:latin typeface="Arial" charset="0"/>
              </a:rPr>
              <a:t>llestresi</a:t>
            </a:r>
            <a:r>
              <a:rPr lang="en-GB" sz="1600" b="0" baseline="0" dirty="0">
                <a:solidFill>
                  <a:srgbClr val="585858"/>
                </a:solidFill>
                <a:latin typeface="Arial" charset="0"/>
              </a:rPr>
              <a:t> </a:t>
            </a:r>
            <a:r>
              <a:rPr lang="en-GB" sz="1600" b="0" baseline="0" dirty="0" err="1">
                <a:solidFill>
                  <a:srgbClr val="585858"/>
                </a:solidFill>
                <a:latin typeface="Arial" charset="0"/>
              </a:rPr>
              <a:t>sed</a:t>
            </a:r>
            <a:r>
              <a:rPr lang="en-GB" sz="1600" b="0" baseline="0" dirty="0">
                <a:solidFill>
                  <a:srgbClr val="585858"/>
                </a:solidFill>
                <a:latin typeface="Arial" charset="0"/>
              </a:rPr>
              <a:t> </a:t>
            </a:r>
            <a:r>
              <a:rPr lang="en-GB" sz="1600" b="0" baseline="0" dirty="0" err="1">
                <a:solidFill>
                  <a:srgbClr val="585858"/>
                </a:solidFill>
                <a:latin typeface="Arial" charset="0"/>
              </a:rPr>
              <a:t>Catam</a:t>
            </a:r>
            <a:r>
              <a:rPr lang="en-GB" sz="1600" b="0" baseline="0" dirty="0">
                <a:solidFill>
                  <a:srgbClr val="585858"/>
                </a:solidFill>
                <a:latin typeface="Arial" charset="0"/>
              </a:rPr>
              <a:t> </a:t>
            </a:r>
            <a:r>
              <a:rPr lang="en-GB" sz="1600" b="0" baseline="0" dirty="0" err="1">
                <a:solidFill>
                  <a:srgbClr val="585858"/>
                </a:solidFill>
                <a:latin typeface="Arial" charset="0"/>
              </a:rPr>
              <a:t>halium</a:t>
            </a:r>
            <a:r>
              <a:rPr lang="en-GB" sz="1600" b="0" baseline="0" dirty="0">
                <a:solidFill>
                  <a:srgbClr val="585858"/>
                </a:solidFill>
                <a:latin typeface="Arial" charset="0"/>
              </a:rPr>
              <a:t> </a:t>
            </a:r>
            <a:r>
              <a:rPr lang="en-GB" sz="1600" b="0" baseline="0" dirty="0" err="1">
                <a:solidFill>
                  <a:srgbClr val="585858"/>
                </a:solidFill>
                <a:latin typeface="Arial" charset="0"/>
              </a:rPr>
              <a:t>hilicav</a:t>
            </a:r>
            <a:r>
              <a:rPr lang="en-GB" sz="1600" b="0" baseline="0" dirty="0">
                <a:solidFill>
                  <a:srgbClr val="585858"/>
                </a:solidFill>
                <a:latin typeface="Arial" charset="0"/>
              </a:rPr>
              <a:t> </a:t>
            </a:r>
            <a:r>
              <a:rPr lang="en-GB" sz="1600" b="0" baseline="0" dirty="0" err="1">
                <a:solidFill>
                  <a:srgbClr val="585858"/>
                </a:solidFill>
                <a:latin typeface="Arial" charset="0"/>
              </a:rPr>
              <a:t>erorum</a:t>
            </a:r>
            <a:r>
              <a:rPr lang="en-GB" sz="1600" b="0" baseline="0" dirty="0">
                <a:solidFill>
                  <a:srgbClr val="585858"/>
                </a:solidFill>
                <a:latin typeface="Arial" charset="0"/>
              </a:rPr>
              <a:t> tam tem </a:t>
            </a:r>
            <a:r>
              <a:rPr lang="en-GB" sz="1600" b="0" baseline="0" dirty="0" err="1">
                <a:solidFill>
                  <a:srgbClr val="585858"/>
                </a:solidFill>
                <a:latin typeface="Arial" charset="0"/>
              </a:rPr>
              <a:t>locci</a:t>
            </a:r>
            <a:r>
              <a:rPr lang="en-GB" sz="1600" b="0" baseline="0" dirty="0">
                <a:solidFill>
                  <a:srgbClr val="585858"/>
                </a:solidFill>
                <a:latin typeface="Arial" charset="0"/>
              </a:rPr>
              <a:t> </a:t>
            </a:r>
            <a:r>
              <a:rPr lang="en-GB" sz="1600" b="0" baseline="0" dirty="0" err="1">
                <a:solidFill>
                  <a:srgbClr val="585858"/>
                </a:solidFill>
                <a:latin typeface="Arial" charset="0"/>
              </a:rPr>
              <a:t>pulestrac</a:t>
            </a:r>
            <a:r>
              <a:rPr lang="en-GB" sz="1600" b="0" baseline="0" dirty="0">
                <a:solidFill>
                  <a:srgbClr val="585858"/>
                </a:solidFill>
                <a:latin typeface="Arial" charset="0"/>
              </a:rPr>
              <a:t> </a:t>
            </a:r>
            <a:r>
              <a:rPr lang="en-GB" sz="1600" b="0" baseline="0" dirty="0" err="1">
                <a:solidFill>
                  <a:srgbClr val="585858"/>
                </a:solidFill>
                <a:latin typeface="Arial" charset="0"/>
              </a:rPr>
              <a:t>renatuit</a:t>
            </a:r>
            <a:r>
              <a:rPr lang="en-GB" sz="1600" b="0" baseline="0" dirty="0">
                <a:solidFill>
                  <a:srgbClr val="585858"/>
                </a:solidFill>
                <a:latin typeface="Arial" charset="0"/>
              </a:rPr>
              <a:t> ex se </a:t>
            </a:r>
            <a:r>
              <a:rPr lang="en-GB" sz="1600" b="0" baseline="0" dirty="0" err="1">
                <a:solidFill>
                  <a:srgbClr val="585858"/>
                </a:solidFill>
                <a:latin typeface="Arial" charset="0"/>
              </a:rPr>
              <a:t>cae</a:t>
            </a:r>
            <a:r>
              <a:rPr lang="en-GB" sz="1600" b="0" baseline="0" dirty="0">
                <a:solidFill>
                  <a:srgbClr val="585858"/>
                </a:solidFill>
                <a:latin typeface="Arial" charset="0"/>
              </a:rPr>
              <a:t> </a:t>
            </a:r>
            <a:r>
              <a:rPr lang="en-GB" sz="1600" b="0" baseline="0" dirty="0" err="1">
                <a:solidFill>
                  <a:srgbClr val="585858"/>
                </a:solidFill>
                <a:latin typeface="Arial" charset="0"/>
              </a:rPr>
              <a:t>aperfeconsul</a:t>
            </a:r>
            <a:r>
              <a:rPr lang="en-GB" sz="1600" b="0" baseline="0" dirty="0">
                <a:solidFill>
                  <a:srgbClr val="585858"/>
                </a:solidFill>
                <a:latin typeface="Arial" charset="0"/>
              </a:rPr>
              <a:t> </a:t>
            </a:r>
            <a:r>
              <a:rPr lang="en-GB" sz="1600" b="0" baseline="0" dirty="0" err="1">
                <a:solidFill>
                  <a:srgbClr val="585858"/>
                </a:solidFill>
                <a:latin typeface="Arial" charset="0"/>
              </a:rPr>
              <a:t>conum</a:t>
            </a:r>
            <a:r>
              <a:rPr lang="en-GB" sz="1600" b="0" baseline="0" dirty="0">
                <a:solidFill>
                  <a:srgbClr val="585858"/>
                </a:solidFill>
                <a:latin typeface="Arial" charset="0"/>
              </a:rPr>
              <a:t> </a:t>
            </a:r>
            <a:r>
              <a:rPr lang="en-GB" sz="1600" b="0" baseline="0" dirty="0" err="1">
                <a:solidFill>
                  <a:srgbClr val="585858"/>
                </a:solidFill>
                <a:latin typeface="Arial" charset="0"/>
              </a:rPr>
              <a:t>detorsum</a:t>
            </a:r>
            <a:r>
              <a:rPr lang="en-GB" sz="1600" b="0" baseline="0" dirty="0">
                <a:solidFill>
                  <a:srgbClr val="585858"/>
                </a:solidFill>
                <a:latin typeface="Arial" charset="0"/>
              </a:rPr>
              <a:t>. Is pro, quam </a:t>
            </a:r>
            <a:r>
              <a:rPr lang="en-GB" sz="1600" b="0" baseline="0" dirty="0" err="1">
                <a:solidFill>
                  <a:srgbClr val="585858"/>
                </a:solidFill>
                <a:latin typeface="Arial" charset="0"/>
              </a:rPr>
              <a:t>linaris</a:t>
            </a:r>
            <a:r>
              <a:rPr lang="en-GB" sz="1600" b="0" baseline="0" dirty="0">
                <a:solidFill>
                  <a:srgbClr val="585858"/>
                </a:solidFill>
                <a:latin typeface="Arial" charset="0"/>
              </a:rPr>
              <a:t> </a:t>
            </a:r>
            <a:r>
              <a:rPr lang="en-GB" sz="1600" b="0" baseline="0" dirty="0" err="1">
                <a:solidFill>
                  <a:srgbClr val="585858"/>
                </a:solidFill>
                <a:latin typeface="Arial" charset="0"/>
              </a:rPr>
              <a:t>querum</a:t>
            </a:r>
            <a:r>
              <a:rPr lang="en-GB" sz="1600" b="0" baseline="0" dirty="0">
                <a:solidFill>
                  <a:srgbClr val="585858"/>
                </a:solidFill>
                <a:latin typeface="Arial" charset="0"/>
              </a:rPr>
              <a:t> ad in </a:t>
            </a:r>
            <a:r>
              <a:rPr lang="en-GB" sz="1600" b="0" baseline="0" dirty="0" err="1">
                <a:solidFill>
                  <a:srgbClr val="585858"/>
                </a:solidFill>
                <a:latin typeface="Arial" charset="0"/>
              </a:rPr>
              <a:t>Etrum</a:t>
            </a:r>
            <a:r>
              <a:rPr lang="en-GB" sz="1600" b="0" baseline="0" dirty="0">
                <a:solidFill>
                  <a:srgbClr val="585858"/>
                </a:solidFill>
                <a:latin typeface="Arial" charset="0"/>
              </a:rPr>
              <a:t> </a:t>
            </a:r>
            <a:r>
              <a:rPr lang="en-GB" sz="1600" b="0" baseline="0" dirty="0" err="1">
                <a:solidFill>
                  <a:srgbClr val="585858"/>
                </a:solidFill>
                <a:latin typeface="Arial" charset="0"/>
              </a:rPr>
              <a:t>mus</a:t>
            </a:r>
            <a:r>
              <a:rPr lang="en-GB" sz="1600" b="0" baseline="0" dirty="0">
                <a:solidFill>
                  <a:srgbClr val="585858"/>
                </a:solidFill>
                <a:latin typeface="Arial" charset="0"/>
              </a:rPr>
              <a:t>, </a:t>
            </a:r>
            <a:r>
              <a:rPr lang="en-GB" sz="1600" b="0" baseline="0" dirty="0" err="1">
                <a:solidFill>
                  <a:srgbClr val="585858"/>
                </a:solidFill>
                <a:latin typeface="Arial" charset="0"/>
              </a:rPr>
              <a:t>nici</a:t>
            </a:r>
            <a:r>
              <a:rPr lang="en-GB" sz="1600" b="0" baseline="0" dirty="0">
                <a:solidFill>
                  <a:srgbClr val="585858"/>
                </a:solidFill>
                <a:latin typeface="Arial" charset="0"/>
              </a:rPr>
              <a:t> </a:t>
            </a:r>
            <a:r>
              <a:rPr lang="en-GB" sz="1600" b="0" baseline="0" dirty="0" err="1">
                <a:solidFill>
                  <a:srgbClr val="585858"/>
                </a:solidFill>
                <a:latin typeface="Arial" charset="0"/>
              </a:rPr>
              <a:t>simihil</a:t>
            </a:r>
            <a:r>
              <a:rPr lang="en-GB" sz="1600" b="0" baseline="0" dirty="0">
                <a:solidFill>
                  <a:srgbClr val="585858"/>
                </a:solidFill>
                <a:latin typeface="Arial" charset="0"/>
              </a:rPr>
              <a:t> </a:t>
            </a:r>
            <a:r>
              <a:rPr lang="en-GB" sz="1600" b="0" baseline="0" dirty="0" err="1">
                <a:solidFill>
                  <a:srgbClr val="585858"/>
                </a:solidFill>
                <a:latin typeface="Arial" charset="0"/>
              </a:rPr>
              <a:t>ictorum</a:t>
            </a:r>
            <a:r>
              <a:rPr lang="en-GB" sz="1600" b="0" baseline="0" dirty="0">
                <a:solidFill>
                  <a:srgbClr val="585858"/>
                </a:solidFill>
                <a:latin typeface="Arial" charset="0"/>
              </a:rPr>
              <a:t> </a:t>
            </a:r>
            <a:r>
              <a:rPr lang="en-GB" sz="1600" b="0" baseline="0" dirty="0" err="1">
                <a:solidFill>
                  <a:srgbClr val="585858"/>
                </a:solidFill>
                <a:latin typeface="Arial" charset="0"/>
              </a:rPr>
              <a:t>que</a:t>
            </a:r>
            <a:r>
              <a:rPr lang="en-GB" sz="1600" b="0" baseline="0" dirty="0">
                <a:solidFill>
                  <a:srgbClr val="585858"/>
                </a:solidFill>
                <a:latin typeface="Arial" charset="0"/>
              </a:rPr>
              <a:t> re </a:t>
            </a:r>
            <a:r>
              <a:rPr lang="en-GB" sz="1600" b="0" baseline="0" dirty="0" err="1">
                <a:solidFill>
                  <a:srgbClr val="585858"/>
                </a:solidFill>
                <a:latin typeface="Arial" charset="0"/>
              </a:rPr>
              <a:t>paridem</a:t>
            </a:r>
            <a:r>
              <a:rPr lang="en-GB" sz="1600" b="0" baseline="0" dirty="0">
                <a:solidFill>
                  <a:srgbClr val="585858"/>
                </a:solidFill>
                <a:latin typeface="Arial" charset="0"/>
              </a:rPr>
              <a:t> </a:t>
            </a:r>
            <a:r>
              <a:rPr lang="en-GB" sz="1600" b="0" baseline="0" dirty="0" err="1">
                <a:solidFill>
                  <a:srgbClr val="585858"/>
                </a:solidFill>
                <a:latin typeface="Arial" charset="0"/>
              </a:rPr>
              <a:t>nonvolum</a:t>
            </a:r>
            <a:r>
              <a:rPr lang="en-GB" sz="1600" b="0" baseline="0" dirty="0">
                <a:solidFill>
                  <a:srgbClr val="585858"/>
                </a:solidFill>
                <a:latin typeface="Arial" charset="0"/>
              </a:rPr>
              <a:t> des </a:t>
            </a:r>
            <a:r>
              <a:rPr lang="en-GB" sz="1600" b="0" baseline="0" dirty="0" err="1">
                <a:solidFill>
                  <a:srgbClr val="585858"/>
                </a:solidFill>
                <a:latin typeface="Arial" charset="0"/>
              </a:rPr>
              <a:t>cide</a:t>
            </a:r>
            <a:r>
              <a:rPr lang="en-GB" sz="1600" b="0" baseline="0" dirty="0">
                <a:solidFill>
                  <a:srgbClr val="585858"/>
                </a:solidFill>
                <a:latin typeface="Arial" charset="0"/>
              </a:rPr>
              <a:t> </a:t>
            </a:r>
            <a:r>
              <a:rPr lang="en-GB" sz="1600" b="0" baseline="0" dirty="0" err="1">
                <a:solidFill>
                  <a:srgbClr val="585858"/>
                </a:solidFill>
                <a:latin typeface="Arial" charset="0"/>
              </a:rPr>
              <a:t>quium</a:t>
            </a:r>
            <a:r>
              <a:rPr lang="en-GB" sz="1600" b="0" baseline="0" dirty="0">
                <a:solidFill>
                  <a:srgbClr val="585858"/>
                </a:solidFill>
                <a:latin typeface="Arial" charset="0"/>
              </a:rPr>
              <a:t> re </a:t>
            </a:r>
            <a:r>
              <a:rPr lang="en-GB" sz="1600" b="0" baseline="0" dirty="0" err="1">
                <a:solidFill>
                  <a:srgbClr val="585858"/>
                </a:solidFill>
                <a:latin typeface="Arial" charset="0"/>
              </a:rPr>
              <a:t>auc</a:t>
            </a:r>
            <a:r>
              <a:rPr lang="en-GB" sz="1600" b="0" baseline="0" dirty="0">
                <a:solidFill>
                  <a:srgbClr val="585858"/>
                </a:solidFill>
                <a:latin typeface="Arial" charset="0"/>
              </a:rPr>
              <a:t> tem o </a:t>
            </a:r>
            <a:r>
              <a:rPr lang="en-GB" sz="1600" b="0" baseline="0" dirty="0" err="1">
                <a:solidFill>
                  <a:srgbClr val="585858"/>
                </a:solidFill>
                <a:latin typeface="Arial" charset="0"/>
              </a:rPr>
              <a:t>inam</a:t>
            </a:r>
            <a:r>
              <a:rPr lang="en-GB" sz="1600" b="0" baseline="0" dirty="0">
                <a:solidFill>
                  <a:srgbClr val="585858"/>
                </a:solidFill>
                <a:latin typeface="Arial" charset="0"/>
              </a:rPr>
              <a:t> </a:t>
            </a:r>
            <a:r>
              <a:rPr lang="en-GB" sz="1600" b="0" baseline="0" dirty="0" err="1">
                <a:solidFill>
                  <a:srgbClr val="585858"/>
                </a:solidFill>
                <a:latin typeface="Arial" charset="0"/>
              </a:rPr>
              <a:t>defato</a:t>
            </a:r>
            <a:r>
              <a:rPr lang="en-GB" sz="1600" b="0" baseline="0" dirty="0">
                <a:solidFill>
                  <a:srgbClr val="585858"/>
                </a:solidFill>
                <a:latin typeface="Arial" charset="0"/>
              </a:rPr>
              <a:t> </a:t>
            </a:r>
            <a:r>
              <a:rPr lang="en-GB" sz="1600" b="0" baseline="0" dirty="0" err="1">
                <a:solidFill>
                  <a:srgbClr val="585858"/>
                </a:solidFill>
                <a:latin typeface="Arial" charset="0"/>
              </a:rPr>
              <a:t>conlos</a:t>
            </a:r>
            <a:r>
              <a:rPr lang="en-GB" sz="1600" b="0" baseline="0" dirty="0">
                <a:solidFill>
                  <a:srgbClr val="585858"/>
                </a:solidFill>
                <a:latin typeface="Arial" charset="0"/>
              </a:rPr>
              <a:t> int. </a:t>
            </a:r>
          </a:p>
        </p:txBody>
      </p:sp>
      <p:sp>
        <p:nvSpPr>
          <p:cNvPr id="12" name="Text Placeholder 21"/>
          <p:cNvSpPr>
            <a:spLocks noGrp="1"/>
          </p:cNvSpPr>
          <p:nvPr>
            <p:ph idx="12" hasCustomPrompt="1"/>
          </p:nvPr>
        </p:nvSpPr>
        <p:spPr>
          <a:xfrm>
            <a:off x="6299687" y="1294980"/>
            <a:ext cx="5242560" cy="4422080"/>
          </a:xfrm>
          <a:prstGeom prst="rect">
            <a:avLst/>
          </a:prstGeom>
        </p:spPr>
        <p:txBody>
          <a:bodyPr vert="horz" lIns="91440" tIns="45720" rIns="91440" bIns="45720" rtlCol="0">
            <a:normAutofit/>
          </a:bodyPr>
          <a:lstStyle>
            <a:lvl1pPr marL="0" indent="0" defTabSz="457189">
              <a:lnSpc>
                <a:spcPts val="2000"/>
              </a:lnSpc>
              <a:buNone/>
              <a:defRPr b="1" i="0" baseline="0">
                <a:solidFill>
                  <a:srgbClr val="585858"/>
                </a:solidFill>
                <a:latin typeface="Arial" charset="0"/>
              </a:defRPr>
            </a:lvl1pPr>
            <a:lvl3pPr marL="108900" marR="0" indent="-342900" algn="l" defTabSz="457200" rtl="0" eaLnBrk="1" fontAlgn="auto" latinLnBrk="0" hangingPunct="1">
              <a:lnSpc>
                <a:spcPts val="2500"/>
              </a:lnSpc>
              <a:spcBef>
                <a:spcPct val="20000"/>
              </a:spcBef>
              <a:spcAft>
                <a:spcPts val="0"/>
              </a:spcAft>
              <a:buClrTx/>
              <a:buSzTx/>
              <a:buFont typeface="+mj-lt"/>
              <a:buAutoNum type="arabicPeriod"/>
              <a:tabLst/>
              <a:defRPr baseline="0">
                <a:solidFill>
                  <a:srgbClr val="585858"/>
                </a:solidFill>
              </a:defRPr>
            </a:lvl3pPr>
          </a:lstStyle>
          <a:p>
            <a:r>
              <a:rPr lang="en-AU" sz="1600" b="1" i="0" baseline="0" dirty="0">
                <a:solidFill>
                  <a:srgbClr val="585858"/>
                </a:solidFill>
                <a:latin typeface="Arial" charset="0"/>
                <a:ea typeface="Arial" charset="0"/>
                <a:cs typeface="Arial" charset="0"/>
              </a:rPr>
              <a:t>Heading style 1</a:t>
            </a:r>
          </a:p>
          <a:p>
            <a:pPr defTabSz="457189">
              <a:lnSpc>
                <a:spcPts val="2000"/>
              </a:lnSpc>
              <a:defRPr/>
            </a:pPr>
            <a:r>
              <a:rPr lang="en-GB" sz="1600" b="0" baseline="0" dirty="0" err="1">
                <a:solidFill>
                  <a:srgbClr val="585858"/>
                </a:solidFill>
                <a:latin typeface="Arial" charset="0"/>
              </a:rPr>
              <a:t>Graedi</a:t>
            </a:r>
            <a:r>
              <a:rPr lang="en-GB" sz="1600" b="0" baseline="0" dirty="0">
                <a:solidFill>
                  <a:srgbClr val="585858"/>
                </a:solidFill>
                <a:latin typeface="Arial" charset="0"/>
              </a:rPr>
              <a:t> </a:t>
            </a:r>
            <a:r>
              <a:rPr lang="en-GB" sz="1600" b="0" baseline="0" dirty="0" err="1">
                <a:solidFill>
                  <a:srgbClr val="585858"/>
                </a:solidFill>
                <a:latin typeface="Arial" charset="0"/>
              </a:rPr>
              <a:t>comne</a:t>
            </a:r>
            <a:r>
              <a:rPr lang="en-GB" sz="1600" b="0" baseline="0" dirty="0">
                <a:solidFill>
                  <a:srgbClr val="585858"/>
                </a:solidFill>
                <a:latin typeface="Arial" charset="0"/>
              </a:rPr>
              <a:t> </a:t>
            </a:r>
            <a:r>
              <a:rPr lang="en-GB" sz="1600" b="0" baseline="0" dirty="0" err="1">
                <a:solidFill>
                  <a:srgbClr val="585858"/>
                </a:solidFill>
                <a:latin typeface="Arial" charset="0"/>
              </a:rPr>
              <a:t>tumus</a:t>
            </a:r>
            <a:r>
              <a:rPr lang="en-GB" sz="1600" b="0" baseline="0" dirty="0">
                <a:solidFill>
                  <a:srgbClr val="585858"/>
                </a:solidFill>
                <a:latin typeface="Arial" charset="0"/>
              </a:rPr>
              <a:t> </a:t>
            </a:r>
            <a:r>
              <a:rPr lang="en-GB" sz="1600" b="0" baseline="0" dirty="0" err="1">
                <a:solidFill>
                  <a:srgbClr val="585858"/>
                </a:solidFill>
                <a:latin typeface="Arial" charset="0"/>
              </a:rPr>
              <a:t>suppli</a:t>
            </a:r>
            <a:r>
              <a:rPr lang="en-GB" sz="1600" b="0" baseline="0" dirty="0">
                <a:solidFill>
                  <a:srgbClr val="585858"/>
                </a:solidFill>
                <a:latin typeface="Arial" charset="0"/>
              </a:rPr>
              <a:t> </a:t>
            </a:r>
            <a:r>
              <a:rPr lang="en-GB" sz="1600" b="0" baseline="0" dirty="0" err="1">
                <a:solidFill>
                  <a:srgbClr val="585858"/>
                </a:solidFill>
                <a:latin typeface="Arial" charset="0"/>
              </a:rPr>
              <a:t>coenihi</a:t>
            </a:r>
            <a:r>
              <a:rPr lang="en-GB" sz="1600" b="0" baseline="0" dirty="0">
                <a:solidFill>
                  <a:srgbClr val="585858"/>
                </a:solidFill>
                <a:latin typeface="Arial" charset="0"/>
              </a:rPr>
              <a:t> </a:t>
            </a:r>
            <a:r>
              <a:rPr lang="en-GB" sz="1600" b="0" baseline="0" dirty="0" err="1">
                <a:solidFill>
                  <a:srgbClr val="585858"/>
                </a:solidFill>
                <a:latin typeface="Arial" charset="0"/>
              </a:rPr>
              <a:t>llestresi</a:t>
            </a:r>
            <a:r>
              <a:rPr lang="en-GB" sz="1600" b="0" baseline="0" dirty="0">
                <a:solidFill>
                  <a:srgbClr val="585858"/>
                </a:solidFill>
                <a:latin typeface="Arial" charset="0"/>
              </a:rPr>
              <a:t> </a:t>
            </a:r>
            <a:r>
              <a:rPr lang="en-GB" sz="1600" b="0" baseline="0" dirty="0" err="1">
                <a:solidFill>
                  <a:srgbClr val="585858"/>
                </a:solidFill>
                <a:latin typeface="Arial" charset="0"/>
              </a:rPr>
              <a:t>sed</a:t>
            </a:r>
            <a:r>
              <a:rPr lang="en-GB" sz="1600" b="0" baseline="0" dirty="0">
                <a:solidFill>
                  <a:srgbClr val="585858"/>
                </a:solidFill>
                <a:latin typeface="Arial" charset="0"/>
              </a:rPr>
              <a:t> </a:t>
            </a:r>
            <a:r>
              <a:rPr lang="en-GB" sz="1600" b="0" baseline="0" dirty="0" err="1">
                <a:solidFill>
                  <a:srgbClr val="585858"/>
                </a:solidFill>
                <a:latin typeface="Arial" charset="0"/>
              </a:rPr>
              <a:t>Catam</a:t>
            </a:r>
            <a:r>
              <a:rPr lang="en-GB" sz="1600" b="0" baseline="0" dirty="0">
                <a:solidFill>
                  <a:srgbClr val="585858"/>
                </a:solidFill>
                <a:latin typeface="Arial" charset="0"/>
              </a:rPr>
              <a:t> </a:t>
            </a:r>
            <a:r>
              <a:rPr lang="en-GB" sz="1600" b="0" baseline="0" dirty="0" err="1">
                <a:solidFill>
                  <a:srgbClr val="585858"/>
                </a:solidFill>
                <a:latin typeface="Arial" charset="0"/>
              </a:rPr>
              <a:t>halium</a:t>
            </a:r>
            <a:r>
              <a:rPr lang="en-GB" sz="1600" b="0" baseline="0" dirty="0">
                <a:solidFill>
                  <a:srgbClr val="585858"/>
                </a:solidFill>
                <a:latin typeface="Arial" charset="0"/>
              </a:rPr>
              <a:t> </a:t>
            </a:r>
            <a:r>
              <a:rPr lang="en-GB" sz="1600" b="0" baseline="0" dirty="0" err="1">
                <a:solidFill>
                  <a:srgbClr val="585858"/>
                </a:solidFill>
                <a:latin typeface="Arial" charset="0"/>
              </a:rPr>
              <a:t>hilicav</a:t>
            </a:r>
            <a:r>
              <a:rPr lang="en-GB" sz="1600" b="0" baseline="0" dirty="0">
                <a:solidFill>
                  <a:srgbClr val="585858"/>
                </a:solidFill>
                <a:latin typeface="Arial" charset="0"/>
              </a:rPr>
              <a:t> </a:t>
            </a:r>
            <a:r>
              <a:rPr lang="en-GB" sz="1600" b="0" baseline="0" dirty="0" err="1">
                <a:solidFill>
                  <a:srgbClr val="585858"/>
                </a:solidFill>
                <a:latin typeface="Arial" charset="0"/>
              </a:rPr>
              <a:t>erorum</a:t>
            </a:r>
            <a:r>
              <a:rPr lang="en-GB" sz="1600" b="0" baseline="0" dirty="0">
                <a:solidFill>
                  <a:srgbClr val="585858"/>
                </a:solidFill>
                <a:latin typeface="Arial" charset="0"/>
              </a:rPr>
              <a:t> tam tem </a:t>
            </a:r>
            <a:r>
              <a:rPr lang="en-GB" sz="1600" b="0" baseline="0" dirty="0" err="1">
                <a:solidFill>
                  <a:srgbClr val="585858"/>
                </a:solidFill>
                <a:latin typeface="Arial" charset="0"/>
              </a:rPr>
              <a:t>locci</a:t>
            </a:r>
            <a:r>
              <a:rPr lang="en-GB" sz="1600" b="0" baseline="0" dirty="0">
                <a:solidFill>
                  <a:srgbClr val="585858"/>
                </a:solidFill>
                <a:latin typeface="Arial" charset="0"/>
              </a:rPr>
              <a:t> </a:t>
            </a:r>
            <a:r>
              <a:rPr lang="en-GB" sz="1600" b="0" baseline="0" dirty="0" err="1">
                <a:solidFill>
                  <a:srgbClr val="585858"/>
                </a:solidFill>
                <a:latin typeface="Arial" charset="0"/>
              </a:rPr>
              <a:t>pulestrac</a:t>
            </a:r>
            <a:r>
              <a:rPr lang="en-GB" sz="1600" b="0" baseline="0" dirty="0">
                <a:solidFill>
                  <a:srgbClr val="585858"/>
                </a:solidFill>
                <a:latin typeface="Arial" charset="0"/>
              </a:rPr>
              <a:t> </a:t>
            </a:r>
            <a:r>
              <a:rPr lang="en-GB" sz="1600" b="0" baseline="0" dirty="0" err="1">
                <a:solidFill>
                  <a:srgbClr val="585858"/>
                </a:solidFill>
                <a:latin typeface="Arial" charset="0"/>
              </a:rPr>
              <a:t>renatuit</a:t>
            </a:r>
            <a:r>
              <a:rPr lang="en-GB" sz="1600" b="0" baseline="0" dirty="0">
                <a:solidFill>
                  <a:srgbClr val="585858"/>
                </a:solidFill>
                <a:latin typeface="Arial" charset="0"/>
              </a:rPr>
              <a:t> ex se </a:t>
            </a:r>
            <a:r>
              <a:rPr lang="en-GB" sz="1600" b="0" baseline="0" dirty="0" err="1">
                <a:solidFill>
                  <a:srgbClr val="585858"/>
                </a:solidFill>
                <a:latin typeface="Arial" charset="0"/>
              </a:rPr>
              <a:t>cae</a:t>
            </a:r>
            <a:r>
              <a:rPr lang="en-GB" sz="1600" b="0" baseline="0" dirty="0">
                <a:solidFill>
                  <a:srgbClr val="585858"/>
                </a:solidFill>
                <a:latin typeface="Arial" charset="0"/>
              </a:rPr>
              <a:t> </a:t>
            </a:r>
            <a:r>
              <a:rPr lang="en-GB" sz="1600" b="0" baseline="0" dirty="0" err="1">
                <a:solidFill>
                  <a:srgbClr val="585858"/>
                </a:solidFill>
                <a:latin typeface="Arial" charset="0"/>
              </a:rPr>
              <a:t>aperfeconsul</a:t>
            </a:r>
            <a:r>
              <a:rPr lang="en-GB" sz="1600" b="0" baseline="0" dirty="0">
                <a:solidFill>
                  <a:srgbClr val="585858"/>
                </a:solidFill>
                <a:latin typeface="Arial" charset="0"/>
              </a:rPr>
              <a:t> </a:t>
            </a:r>
            <a:r>
              <a:rPr lang="en-GB" sz="1600" b="0" baseline="0" dirty="0" err="1">
                <a:solidFill>
                  <a:srgbClr val="585858"/>
                </a:solidFill>
                <a:latin typeface="Arial" charset="0"/>
              </a:rPr>
              <a:t>conum</a:t>
            </a:r>
            <a:r>
              <a:rPr lang="en-GB" sz="1600" b="0" baseline="0" dirty="0">
                <a:solidFill>
                  <a:srgbClr val="585858"/>
                </a:solidFill>
                <a:latin typeface="Arial" charset="0"/>
              </a:rPr>
              <a:t> </a:t>
            </a:r>
            <a:r>
              <a:rPr lang="en-GB" sz="1600" b="0" baseline="0" dirty="0" err="1">
                <a:solidFill>
                  <a:srgbClr val="585858"/>
                </a:solidFill>
                <a:latin typeface="Arial" charset="0"/>
              </a:rPr>
              <a:t>detorsum</a:t>
            </a:r>
            <a:r>
              <a:rPr lang="en-GB" sz="1600" b="0" baseline="0" dirty="0">
                <a:solidFill>
                  <a:srgbClr val="585858"/>
                </a:solidFill>
                <a:latin typeface="Arial" charset="0"/>
              </a:rPr>
              <a:t>. Is pro, quam </a:t>
            </a:r>
            <a:r>
              <a:rPr lang="en-GB" sz="1600" b="0" baseline="0" dirty="0" err="1">
                <a:solidFill>
                  <a:srgbClr val="585858"/>
                </a:solidFill>
                <a:latin typeface="Arial" charset="0"/>
              </a:rPr>
              <a:t>linaris</a:t>
            </a:r>
            <a:r>
              <a:rPr lang="en-GB" sz="1600" b="0" baseline="0" dirty="0">
                <a:solidFill>
                  <a:srgbClr val="585858"/>
                </a:solidFill>
                <a:latin typeface="Arial" charset="0"/>
              </a:rPr>
              <a:t> </a:t>
            </a:r>
            <a:r>
              <a:rPr lang="en-GB" sz="1600" b="0" baseline="0" dirty="0" err="1">
                <a:solidFill>
                  <a:srgbClr val="585858"/>
                </a:solidFill>
                <a:latin typeface="Arial" charset="0"/>
              </a:rPr>
              <a:t>querum</a:t>
            </a:r>
            <a:r>
              <a:rPr lang="en-GB" sz="1600" b="0" baseline="0" dirty="0">
                <a:solidFill>
                  <a:srgbClr val="585858"/>
                </a:solidFill>
                <a:latin typeface="Arial" charset="0"/>
              </a:rPr>
              <a:t> ad in </a:t>
            </a:r>
            <a:r>
              <a:rPr lang="en-GB" sz="1600" b="0" baseline="0" dirty="0" err="1">
                <a:solidFill>
                  <a:srgbClr val="585858"/>
                </a:solidFill>
                <a:latin typeface="Arial" charset="0"/>
              </a:rPr>
              <a:t>Etrum</a:t>
            </a:r>
            <a:r>
              <a:rPr lang="en-GB" sz="1600" b="0" baseline="0" dirty="0">
                <a:solidFill>
                  <a:srgbClr val="585858"/>
                </a:solidFill>
                <a:latin typeface="Arial" charset="0"/>
              </a:rPr>
              <a:t> </a:t>
            </a:r>
            <a:r>
              <a:rPr lang="en-GB" sz="1600" b="0" baseline="0" dirty="0" err="1">
                <a:solidFill>
                  <a:srgbClr val="585858"/>
                </a:solidFill>
                <a:latin typeface="Arial" charset="0"/>
              </a:rPr>
              <a:t>mus</a:t>
            </a:r>
            <a:r>
              <a:rPr lang="en-GB" sz="1600" b="0" baseline="0" dirty="0">
                <a:solidFill>
                  <a:srgbClr val="585858"/>
                </a:solidFill>
                <a:latin typeface="Arial" charset="0"/>
              </a:rPr>
              <a:t>, </a:t>
            </a:r>
            <a:r>
              <a:rPr lang="en-GB" sz="1600" b="0" baseline="0" dirty="0" err="1">
                <a:solidFill>
                  <a:srgbClr val="585858"/>
                </a:solidFill>
                <a:latin typeface="Arial" charset="0"/>
              </a:rPr>
              <a:t>nici</a:t>
            </a:r>
            <a:r>
              <a:rPr lang="en-GB" sz="1600" b="0" baseline="0" dirty="0">
                <a:solidFill>
                  <a:srgbClr val="585858"/>
                </a:solidFill>
                <a:latin typeface="Arial" charset="0"/>
              </a:rPr>
              <a:t> </a:t>
            </a:r>
            <a:r>
              <a:rPr lang="en-GB" sz="1600" b="0" baseline="0" dirty="0" err="1">
                <a:solidFill>
                  <a:srgbClr val="585858"/>
                </a:solidFill>
                <a:latin typeface="Arial" charset="0"/>
              </a:rPr>
              <a:t>simihil</a:t>
            </a:r>
            <a:r>
              <a:rPr lang="en-GB" sz="1600" b="0" baseline="0" dirty="0">
                <a:solidFill>
                  <a:srgbClr val="585858"/>
                </a:solidFill>
                <a:latin typeface="Arial" charset="0"/>
              </a:rPr>
              <a:t> </a:t>
            </a:r>
            <a:r>
              <a:rPr lang="en-GB" sz="1600" b="0" baseline="0" dirty="0" err="1">
                <a:solidFill>
                  <a:srgbClr val="585858"/>
                </a:solidFill>
                <a:latin typeface="Arial" charset="0"/>
              </a:rPr>
              <a:t>ictorum</a:t>
            </a:r>
            <a:r>
              <a:rPr lang="en-GB" sz="1600" b="0" baseline="0" dirty="0">
                <a:solidFill>
                  <a:srgbClr val="585858"/>
                </a:solidFill>
                <a:latin typeface="Arial" charset="0"/>
              </a:rPr>
              <a:t> </a:t>
            </a:r>
            <a:r>
              <a:rPr lang="en-GB" sz="1600" b="0" baseline="0" dirty="0" err="1">
                <a:solidFill>
                  <a:srgbClr val="585858"/>
                </a:solidFill>
                <a:latin typeface="Arial" charset="0"/>
              </a:rPr>
              <a:t>que</a:t>
            </a:r>
            <a:r>
              <a:rPr lang="en-GB" sz="1600" b="0" baseline="0" dirty="0">
                <a:solidFill>
                  <a:srgbClr val="585858"/>
                </a:solidFill>
                <a:latin typeface="Arial" charset="0"/>
              </a:rPr>
              <a:t> re </a:t>
            </a:r>
            <a:r>
              <a:rPr lang="en-GB" sz="1600" b="0" baseline="0" dirty="0" err="1">
                <a:solidFill>
                  <a:srgbClr val="585858"/>
                </a:solidFill>
                <a:latin typeface="Arial" charset="0"/>
              </a:rPr>
              <a:t>paridem</a:t>
            </a:r>
            <a:r>
              <a:rPr lang="en-GB" sz="1600" b="0" baseline="0" dirty="0">
                <a:solidFill>
                  <a:srgbClr val="585858"/>
                </a:solidFill>
                <a:latin typeface="Arial" charset="0"/>
              </a:rPr>
              <a:t> </a:t>
            </a:r>
            <a:r>
              <a:rPr lang="en-GB" sz="1600" b="0" baseline="0" dirty="0" err="1">
                <a:solidFill>
                  <a:srgbClr val="585858"/>
                </a:solidFill>
                <a:latin typeface="Arial" charset="0"/>
              </a:rPr>
              <a:t>nonvolum</a:t>
            </a:r>
            <a:r>
              <a:rPr lang="en-GB" sz="1600" b="0" baseline="0" dirty="0">
                <a:solidFill>
                  <a:srgbClr val="585858"/>
                </a:solidFill>
                <a:latin typeface="Arial" charset="0"/>
              </a:rPr>
              <a:t> des </a:t>
            </a:r>
            <a:r>
              <a:rPr lang="en-GB" sz="1600" b="0" baseline="0" dirty="0" err="1">
                <a:solidFill>
                  <a:srgbClr val="585858"/>
                </a:solidFill>
                <a:latin typeface="Arial" charset="0"/>
              </a:rPr>
              <a:t>cide</a:t>
            </a:r>
            <a:r>
              <a:rPr lang="en-GB" sz="1600" b="0" baseline="0" dirty="0">
                <a:solidFill>
                  <a:srgbClr val="585858"/>
                </a:solidFill>
                <a:latin typeface="Arial" charset="0"/>
              </a:rPr>
              <a:t> </a:t>
            </a:r>
            <a:r>
              <a:rPr lang="en-GB" sz="1600" b="0" baseline="0" dirty="0" err="1">
                <a:solidFill>
                  <a:srgbClr val="585858"/>
                </a:solidFill>
                <a:latin typeface="Arial" charset="0"/>
              </a:rPr>
              <a:t>quium</a:t>
            </a:r>
            <a:r>
              <a:rPr lang="en-GB" sz="1600" b="0" baseline="0" dirty="0">
                <a:solidFill>
                  <a:srgbClr val="585858"/>
                </a:solidFill>
                <a:latin typeface="Arial" charset="0"/>
              </a:rPr>
              <a:t> re </a:t>
            </a:r>
            <a:r>
              <a:rPr lang="en-GB" sz="1600" b="0" baseline="0" dirty="0" err="1">
                <a:solidFill>
                  <a:srgbClr val="585858"/>
                </a:solidFill>
                <a:latin typeface="Arial" charset="0"/>
              </a:rPr>
              <a:t>auc</a:t>
            </a:r>
            <a:r>
              <a:rPr lang="en-GB" sz="1600" b="0" baseline="0" dirty="0">
                <a:solidFill>
                  <a:srgbClr val="585858"/>
                </a:solidFill>
                <a:latin typeface="Arial" charset="0"/>
              </a:rPr>
              <a:t> tem o </a:t>
            </a:r>
            <a:r>
              <a:rPr lang="en-GB" sz="1600" b="0" baseline="0" dirty="0" err="1">
                <a:solidFill>
                  <a:srgbClr val="585858"/>
                </a:solidFill>
                <a:latin typeface="Arial" charset="0"/>
              </a:rPr>
              <a:t>inam</a:t>
            </a:r>
            <a:r>
              <a:rPr lang="en-GB" sz="1600" b="0" baseline="0" dirty="0">
                <a:solidFill>
                  <a:srgbClr val="585858"/>
                </a:solidFill>
                <a:latin typeface="Arial" charset="0"/>
              </a:rPr>
              <a:t> </a:t>
            </a:r>
            <a:r>
              <a:rPr lang="en-GB" sz="1600" b="0" baseline="0" dirty="0" err="1">
                <a:solidFill>
                  <a:srgbClr val="585858"/>
                </a:solidFill>
                <a:latin typeface="Arial" charset="0"/>
              </a:rPr>
              <a:t>defato</a:t>
            </a:r>
            <a:r>
              <a:rPr lang="en-GB" sz="1600" b="0" baseline="0" dirty="0">
                <a:solidFill>
                  <a:srgbClr val="585858"/>
                </a:solidFill>
                <a:latin typeface="Arial" charset="0"/>
              </a:rPr>
              <a:t> </a:t>
            </a:r>
            <a:r>
              <a:rPr lang="en-GB" sz="1600" b="0" baseline="0" dirty="0" err="1">
                <a:solidFill>
                  <a:srgbClr val="585858"/>
                </a:solidFill>
                <a:latin typeface="Arial" charset="0"/>
              </a:rPr>
              <a:t>conlos</a:t>
            </a:r>
            <a:r>
              <a:rPr lang="en-GB" sz="1600" b="0" baseline="0" dirty="0">
                <a:solidFill>
                  <a:srgbClr val="585858"/>
                </a:solidFill>
                <a:latin typeface="Arial" charset="0"/>
              </a:rPr>
              <a:t> int. </a:t>
            </a:r>
          </a:p>
        </p:txBody>
      </p:sp>
      <p:sp>
        <p:nvSpPr>
          <p:cNvPr id="10" name="Title Placeholder 17"/>
          <p:cNvSpPr>
            <a:spLocks noGrp="1"/>
          </p:cNvSpPr>
          <p:nvPr>
            <p:ph type="title" hasCustomPrompt="1"/>
          </p:nvPr>
        </p:nvSpPr>
        <p:spPr>
          <a:xfrm>
            <a:off x="576203" y="25401"/>
            <a:ext cx="7441960" cy="481276"/>
          </a:xfrm>
          <a:prstGeom prst="rect">
            <a:avLst/>
          </a:prstGeom>
        </p:spPr>
        <p:txBody>
          <a:bodyPr vert="horz" lIns="91440" tIns="45720" rIns="91440" bIns="45720" rtlCol="0" anchor="ctr">
            <a:normAutofit/>
          </a:bodyPr>
          <a:lstStyle>
            <a:lvl1pPr>
              <a:defRPr sz="1600" b="1" i="0" cap="none" baseline="0">
                <a:solidFill>
                  <a:schemeClr val="bg1"/>
                </a:solidFill>
                <a:latin typeface="Arial" charset="0"/>
              </a:defRPr>
            </a:lvl1pPr>
          </a:lstStyle>
          <a:p>
            <a:r>
              <a:rPr lang="en-AU" dirty="0"/>
              <a:t>Insert heading here</a:t>
            </a:r>
            <a:endParaRPr lang="en-US" dirty="0"/>
          </a:p>
        </p:txBody>
      </p:sp>
      <p:sp>
        <p:nvSpPr>
          <p:cNvPr id="13" name="Slide Number Placeholder 5"/>
          <p:cNvSpPr>
            <a:spLocks noGrp="1"/>
          </p:cNvSpPr>
          <p:nvPr>
            <p:ph type="sldNum" sz="quarter" idx="4"/>
          </p:nvPr>
        </p:nvSpPr>
        <p:spPr>
          <a:xfrm>
            <a:off x="237067" y="6334456"/>
            <a:ext cx="773367" cy="365125"/>
          </a:xfrm>
          <a:prstGeom prst="rect">
            <a:avLst/>
          </a:prstGeom>
        </p:spPr>
        <p:txBody>
          <a:bodyPr vert="horz" lIns="91440" tIns="45720" rIns="91440" bIns="45720" rtlCol="0" anchor="ctr"/>
          <a:lstStyle>
            <a:lvl1pPr algn="l">
              <a:defRPr sz="1200" baseline="0">
                <a:solidFill>
                  <a:srgbClr val="D9D9D9"/>
                </a:solidFill>
              </a:defRPr>
            </a:lvl1pPr>
          </a:lstStyle>
          <a:p>
            <a:fld id="{E6911D0C-53AA-A843-8220-FE248E68A653}" type="slidenum">
              <a:rPr lang="en-US" smtClean="0"/>
              <a:pPr/>
              <a:t>‹#›</a:t>
            </a:fld>
            <a:endParaRPr lang="en-US" dirty="0"/>
          </a:p>
        </p:txBody>
      </p:sp>
      <p:sp>
        <p:nvSpPr>
          <p:cNvPr id="14" name="TextBox 13"/>
          <p:cNvSpPr txBox="1"/>
          <p:nvPr userDrawn="1"/>
        </p:nvSpPr>
        <p:spPr>
          <a:xfrm>
            <a:off x="1010434" y="6419589"/>
            <a:ext cx="2752652" cy="253893"/>
          </a:xfrm>
          <a:prstGeom prst="rect">
            <a:avLst/>
          </a:prstGeom>
        </p:spPr>
        <p:txBody>
          <a:bodyPr vert="horz" wrap="square" lIns="91440" tIns="45720" rIns="91440" bIns="45720" rtlCol="0">
            <a:normAutofit/>
          </a:bodyPr>
          <a:lstStyle/>
          <a:p>
            <a:pPr marL="0" marR="0" lvl="0" indent="0" algn="l" defTabSz="457200" rtl="0" eaLnBrk="1" fontAlgn="auto" latinLnBrk="0" hangingPunct="1">
              <a:lnSpc>
                <a:spcPts val="1100"/>
              </a:lnSpc>
              <a:spcBef>
                <a:spcPts val="0"/>
              </a:spcBef>
              <a:spcAft>
                <a:spcPts val="0"/>
              </a:spcAft>
              <a:buClrTx/>
              <a:buSzTx/>
              <a:buFontTx/>
              <a:buNone/>
              <a:tabLst/>
              <a:defRPr/>
            </a:pPr>
            <a:r>
              <a:rPr kumimoji="0" lang="en-US" sz="1000" b="0" i="0" u="none" strike="noStrike" kern="1200" cap="none" spc="0" normalizeH="0" baseline="0" noProof="0">
                <a:ln>
                  <a:noFill/>
                </a:ln>
                <a:solidFill>
                  <a:srgbClr val="D9D9D9"/>
                </a:solidFill>
                <a:effectLst/>
                <a:uLnTx/>
                <a:uFillTx/>
                <a:latin typeface="Arial" charset="0"/>
                <a:ea typeface="Arial" charset="0"/>
                <a:cs typeface="Arial" charset="0"/>
              </a:rPr>
              <a:t>DM XXXXXXXX</a:t>
            </a:r>
            <a:endParaRPr kumimoji="0" lang="en-US" sz="1000" b="0" i="0" u="none" strike="noStrike" kern="1200" cap="none" spc="0" normalizeH="0" baseline="0" noProof="0" dirty="0">
              <a:ln>
                <a:noFill/>
              </a:ln>
              <a:solidFill>
                <a:srgbClr val="D9D9D9"/>
              </a:solidFill>
              <a:effectLst/>
              <a:uLnTx/>
              <a:uFillTx/>
              <a:latin typeface="Arial" charset="0"/>
              <a:ea typeface="Arial" charset="0"/>
              <a:cs typeface="Arial" charset="0"/>
            </a:endParaRPr>
          </a:p>
        </p:txBody>
      </p:sp>
    </p:spTree>
    <p:extLst>
      <p:ext uri="{BB962C8B-B14F-4D97-AF65-F5344CB8AC3E}">
        <p14:creationId xmlns:p14="http://schemas.microsoft.com/office/powerpoint/2010/main" val="290131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14" name="Text Placeholder 21"/>
          <p:cNvSpPr>
            <a:spLocks noGrp="1"/>
          </p:cNvSpPr>
          <p:nvPr>
            <p:ph idx="11" hasCustomPrompt="1"/>
          </p:nvPr>
        </p:nvSpPr>
        <p:spPr>
          <a:xfrm>
            <a:off x="576203" y="1294980"/>
            <a:ext cx="3559019" cy="4446795"/>
          </a:xfrm>
          <a:prstGeom prst="rect">
            <a:avLst/>
          </a:prstGeom>
        </p:spPr>
        <p:txBody>
          <a:bodyPr vert="horz" lIns="91440" tIns="45720" rIns="91440" bIns="45720" rtlCol="0">
            <a:normAutofit/>
          </a:bodyPr>
          <a:lstStyle>
            <a:lvl1pPr marL="0" indent="0" defTabSz="457189">
              <a:lnSpc>
                <a:spcPts val="2000"/>
              </a:lnSpc>
              <a:buNone/>
              <a:defRPr b="1" i="0" baseline="0">
                <a:solidFill>
                  <a:srgbClr val="585858"/>
                </a:solidFill>
                <a:latin typeface="Arial" charset="0"/>
              </a:defRPr>
            </a:lvl1pPr>
            <a:lvl3pPr marL="108900" marR="0" indent="-342900" algn="l" defTabSz="457200" rtl="0" eaLnBrk="1" fontAlgn="auto" latinLnBrk="0" hangingPunct="1">
              <a:lnSpc>
                <a:spcPts val="2500"/>
              </a:lnSpc>
              <a:spcBef>
                <a:spcPct val="20000"/>
              </a:spcBef>
              <a:spcAft>
                <a:spcPts val="0"/>
              </a:spcAft>
              <a:buClrTx/>
              <a:buSzTx/>
              <a:buFont typeface="+mj-lt"/>
              <a:buAutoNum type="arabicPeriod"/>
              <a:tabLst/>
              <a:defRPr baseline="0">
                <a:solidFill>
                  <a:srgbClr val="585858"/>
                </a:solidFill>
              </a:defRPr>
            </a:lvl3pPr>
          </a:lstStyle>
          <a:p>
            <a:r>
              <a:rPr lang="en-AU" sz="1600" b="1" i="0" baseline="0" dirty="0">
                <a:solidFill>
                  <a:srgbClr val="585858"/>
                </a:solidFill>
                <a:latin typeface="Arial" charset="0"/>
                <a:ea typeface="Arial" charset="0"/>
                <a:cs typeface="Arial" charset="0"/>
              </a:rPr>
              <a:t>Heading style 1</a:t>
            </a:r>
          </a:p>
          <a:p>
            <a:pPr defTabSz="457189">
              <a:lnSpc>
                <a:spcPts val="2000"/>
              </a:lnSpc>
              <a:defRPr/>
            </a:pPr>
            <a:r>
              <a:rPr lang="en-GB" sz="1600" b="0" baseline="0" dirty="0" err="1">
                <a:solidFill>
                  <a:srgbClr val="585858"/>
                </a:solidFill>
                <a:latin typeface="Arial" charset="0"/>
              </a:rPr>
              <a:t>Graedi</a:t>
            </a:r>
            <a:r>
              <a:rPr lang="en-GB" sz="1600" b="0" baseline="0" dirty="0">
                <a:solidFill>
                  <a:srgbClr val="585858"/>
                </a:solidFill>
                <a:latin typeface="Arial" charset="0"/>
              </a:rPr>
              <a:t> </a:t>
            </a:r>
            <a:r>
              <a:rPr lang="en-GB" sz="1600" b="0" baseline="0" dirty="0" err="1">
                <a:solidFill>
                  <a:srgbClr val="585858"/>
                </a:solidFill>
                <a:latin typeface="Arial" charset="0"/>
              </a:rPr>
              <a:t>comne</a:t>
            </a:r>
            <a:r>
              <a:rPr lang="en-GB" sz="1600" b="0" baseline="0" dirty="0">
                <a:solidFill>
                  <a:srgbClr val="585858"/>
                </a:solidFill>
                <a:latin typeface="Arial" charset="0"/>
              </a:rPr>
              <a:t> </a:t>
            </a:r>
            <a:r>
              <a:rPr lang="en-GB" sz="1600" b="0" baseline="0" dirty="0" err="1">
                <a:solidFill>
                  <a:srgbClr val="585858"/>
                </a:solidFill>
                <a:latin typeface="Arial" charset="0"/>
              </a:rPr>
              <a:t>tumus</a:t>
            </a:r>
            <a:r>
              <a:rPr lang="en-GB" sz="1600" b="0" baseline="0" dirty="0">
                <a:solidFill>
                  <a:srgbClr val="585858"/>
                </a:solidFill>
                <a:latin typeface="Arial" charset="0"/>
              </a:rPr>
              <a:t> </a:t>
            </a:r>
            <a:r>
              <a:rPr lang="en-GB" sz="1600" b="0" baseline="0" dirty="0" err="1">
                <a:solidFill>
                  <a:srgbClr val="585858"/>
                </a:solidFill>
                <a:latin typeface="Arial" charset="0"/>
              </a:rPr>
              <a:t>suppli</a:t>
            </a:r>
            <a:r>
              <a:rPr lang="en-GB" sz="1600" b="0" baseline="0" dirty="0">
                <a:solidFill>
                  <a:srgbClr val="585858"/>
                </a:solidFill>
                <a:latin typeface="Arial" charset="0"/>
              </a:rPr>
              <a:t> </a:t>
            </a:r>
            <a:r>
              <a:rPr lang="en-GB" sz="1600" b="0" baseline="0" dirty="0" err="1">
                <a:solidFill>
                  <a:srgbClr val="585858"/>
                </a:solidFill>
                <a:latin typeface="Arial" charset="0"/>
              </a:rPr>
              <a:t>coenihi</a:t>
            </a:r>
            <a:r>
              <a:rPr lang="en-GB" sz="1600" b="0" baseline="0" dirty="0">
                <a:solidFill>
                  <a:srgbClr val="585858"/>
                </a:solidFill>
                <a:latin typeface="Arial" charset="0"/>
              </a:rPr>
              <a:t> </a:t>
            </a:r>
            <a:r>
              <a:rPr lang="en-GB" sz="1600" b="0" baseline="0" dirty="0" err="1">
                <a:solidFill>
                  <a:srgbClr val="585858"/>
                </a:solidFill>
                <a:latin typeface="Arial" charset="0"/>
              </a:rPr>
              <a:t>llestresi</a:t>
            </a:r>
            <a:r>
              <a:rPr lang="en-GB" sz="1600" b="0" baseline="0" dirty="0">
                <a:solidFill>
                  <a:srgbClr val="585858"/>
                </a:solidFill>
                <a:latin typeface="Arial" charset="0"/>
              </a:rPr>
              <a:t> </a:t>
            </a:r>
            <a:r>
              <a:rPr lang="en-GB" sz="1600" b="0" baseline="0" dirty="0" err="1">
                <a:solidFill>
                  <a:srgbClr val="585858"/>
                </a:solidFill>
                <a:latin typeface="Arial" charset="0"/>
              </a:rPr>
              <a:t>sed</a:t>
            </a:r>
            <a:r>
              <a:rPr lang="en-GB" sz="1600" b="0" baseline="0" dirty="0">
                <a:solidFill>
                  <a:srgbClr val="585858"/>
                </a:solidFill>
                <a:latin typeface="Arial" charset="0"/>
              </a:rPr>
              <a:t> </a:t>
            </a:r>
            <a:r>
              <a:rPr lang="en-GB" sz="1600" b="0" baseline="0" dirty="0" err="1">
                <a:solidFill>
                  <a:srgbClr val="585858"/>
                </a:solidFill>
                <a:latin typeface="Arial" charset="0"/>
              </a:rPr>
              <a:t>Catam</a:t>
            </a:r>
            <a:r>
              <a:rPr lang="en-GB" sz="1600" b="0" baseline="0" dirty="0">
                <a:solidFill>
                  <a:srgbClr val="585858"/>
                </a:solidFill>
                <a:latin typeface="Arial" charset="0"/>
              </a:rPr>
              <a:t> </a:t>
            </a:r>
            <a:r>
              <a:rPr lang="en-GB" sz="1600" b="0" baseline="0" dirty="0" err="1">
                <a:solidFill>
                  <a:srgbClr val="585858"/>
                </a:solidFill>
                <a:latin typeface="Arial" charset="0"/>
              </a:rPr>
              <a:t>halium</a:t>
            </a:r>
            <a:r>
              <a:rPr lang="en-GB" sz="1600" b="0" baseline="0" dirty="0">
                <a:solidFill>
                  <a:srgbClr val="585858"/>
                </a:solidFill>
                <a:latin typeface="Arial" charset="0"/>
              </a:rPr>
              <a:t> </a:t>
            </a:r>
            <a:r>
              <a:rPr lang="en-GB" sz="1600" b="0" baseline="0" dirty="0" err="1">
                <a:solidFill>
                  <a:srgbClr val="585858"/>
                </a:solidFill>
                <a:latin typeface="Arial" charset="0"/>
              </a:rPr>
              <a:t>hilicav</a:t>
            </a:r>
            <a:r>
              <a:rPr lang="en-GB" sz="1600" b="0" baseline="0" dirty="0">
                <a:solidFill>
                  <a:srgbClr val="585858"/>
                </a:solidFill>
                <a:latin typeface="Arial" charset="0"/>
              </a:rPr>
              <a:t> </a:t>
            </a:r>
            <a:r>
              <a:rPr lang="en-GB" sz="1600" b="0" baseline="0" dirty="0" err="1">
                <a:solidFill>
                  <a:srgbClr val="585858"/>
                </a:solidFill>
                <a:latin typeface="Arial" charset="0"/>
              </a:rPr>
              <a:t>erorum</a:t>
            </a:r>
            <a:r>
              <a:rPr lang="en-GB" sz="1600" b="0" baseline="0" dirty="0">
                <a:solidFill>
                  <a:srgbClr val="585858"/>
                </a:solidFill>
                <a:latin typeface="Arial" charset="0"/>
              </a:rPr>
              <a:t> tam tem </a:t>
            </a:r>
            <a:r>
              <a:rPr lang="en-GB" sz="1600" b="0" baseline="0" dirty="0" err="1">
                <a:solidFill>
                  <a:srgbClr val="585858"/>
                </a:solidFill>
                <a:latin typeface="Arial" charset="0"/>
              </a:rPr>
              <a:t>locci</a:t>
            </a:r>
            <a:r>
              <a:rPr lang="en-GB" sz="1600" b="0" baseline="0" dirty="0">
                <a:solidFill>
                  <a:srgbClr val="585858"/>
                </a:solidFill>
                <a:latin typeface="Arial" charset="0"/>
              </a:rPr>
              <a:t> </a:t>
            </a:r>
            <a:r>
              <a:rPr lang="en-GB" sz="1600" b="0" baseline="0" dirty="0" err="1">
                <a:solidFill>
                  <a:srgbClr val="585858"/>
                </a:solidFill>
                <a:latin typeface="Arial" charset="0"/>
              </a:rPr>
              <a:t>pulestrac</a:t>
            </a:r>
            <a:r>
              <a:rPr lang="en-GB" sz="1600" b="0" baseline="0" dirty="0">
                <a:solidFill>
                  <a:srgbClr val="585858"/>
                </a:solidFill>
                <a:latin typeface="Arial" charset="0"/>
              </a:rPr>
              <a:t> </a:t>
            </a:r>
            <a:r>
              <a:rPr lang="en-GB" sz="1600" b="0" baseline="0" dirty="0" err="1">
                <a:solidFill>
                  <a:srgbClr val="585858"/>
                </a:solidFill>
                <a:latin typeface="Arial" charset="0"/>
              </a:rPr>
              <a:t>renatuit</a:t>
            </a:r>
            <a:r>
              <a:rPr lang="en-GB" sz="1600" b="0" baseline="0" dirty="0">
                <a:solidFill>
                  <a:srgbClr val="585858"/>
                </a:solidFill>
                <a:latin typeface="Arial" charset="0"/>
              </a:rPr>
              <a:t> ex se </a:t>
            </a:r>
            <a:r>
              <a:rPr lang="en-GB" sz="1600" b="0" baseline="0" dirty="0" err="1">
                <a:solidFill>
                  <a:srgbClr val="585858"/>
                </a:solidFill>
                <a:latin typeface="Arial" charset="0"/>
              </a:rPr>
              <a:t>cae</a:t>
            </a:r>
            <a:r>
              <a:rPr lang="en-GB" sz="1600" b="0" baseline="0" dirty="0">
                <a:solidFill>
                  <a:srgbClr val="585858"/>
                </a:solidFill>
                <a:latin typeface="Arial" charset="0"/>
              </a:rPr>
              <a:t> </a:t>
            </a:r>
            <a:r>
              <a:rPr lang="en-GB" sz="1600" b="0" baseline="0" dirty="0" err="1">
                <a:solidFill>
                  <a:srgbClr val="585858"/>
                </a:solidFill>
                <a:latin typeface="Arial" charset="0"/>
              </a:rPr>
              <a:t>aperfeconsul</a:t>
            </a:r>
            <a:r>
              <a:rPr lang="en-GB" sz="1600" b="0" baseline="0" dirty="0">
                <a:solidFill>
                  <a:srgbClr val="585858"/>
                </a:solidFill>
                <a:latin typeface="Arial" charset="0"/>
              </a:rPr>
              <a:t> </a:t>
            </a:r>
            <a:r>
              <a:rPr lang="en-GB" sz="1600" b="0" baseline="0" dirty="0" err="1">
                <a:solidFill>
                  <a:srgbClr val="585858"/>
                </a:solidFill>
                <a:latin typeface="Arial" charset="0"/>
              </a:rPr>
              <a:t>conum</a:t>
            </a:r>
            <a:r>
              <a:rPr lang="en-GB" sz="1600" b="0" baseline="0" dirty="0">
                <a:solidFill>
                  <a:srgbClr val="585858"/>
                </a:solidFill>
                <a:latin typeface="Arial" charset="0"/>
              </a:rPr>
              <a:t> </a:t>
            </a:r>
            <a:r>
              <a:rPr lang="en-GB" sz="1600" b="0" baseline="0" dirty="0" err="1">
                <a:solidFill>
                  <a:srgbClr val="585858"/>
                </a:solidFill>
                <a:latin typeface="Arial" charset="0"/>
              </a:rPr>
              <a:t>detorsum</a:t>
            </a:r>
            <a:r>
              <a:rPr lang="en-GB" sz="1600" b="0" baseline="0" dirty="0">
                <a:solidFill>
                  <a:srgbClr val="585858"/>
                </a:solidFill>
                <a:latin typeface="Arial" charset="0"/>
              </a:rPr>
              <a:t>. Is pro, quam </a:t>
            </a:r>
            <a:r>
              <a:rPr lang="en-GB" sz="1600" b="0" baseline="0" dirty="0" err="1">
                <a:solidFill>
                  <a:srgbClr val="585858"/>
                </a:solidFill>
                <a:latin typeface="Arial" charset="0"/>
              </a:rPr>
              <a:t>linaris</a:t>
            </a:r>
            <a:r>
              <a:rPr lang="en-GB" sz="1600" b="0" baseline="0" dirty="0">
                <a:solidFill>
                  <a:srgbClr val="585858"/>
                </a:solidFill>
                <a:latin typeface="Arial" charset="0"/>
              </a:rPr>
              <a:t> </a:t>
            </a:r>
            <a:r>
              <a:rPr lang="en-GB" sz="1600" b="0" baseline="0" dirty="0" err="1">
                <a:solidFill>
                  <a:srgbClr val="585858"/>
                </a:solidFill>
                <a:latin typeface="Arial" charset="0"/>
              </a:rPr>
              <a:t>querum</a:t>
            </a:r>
            <a:r>
              <a:rPr lang="en-GB" sz="1600" b="0" baseline="0" dirty="0">
                <a:solidFill>
                  <a:srgbClr val="585858"/>
                </a:solidFill>
                <a:latin typeface="Arial" charset="0"/>
              </a:rPr>
              <a:t> ad in </a:t>
            </a:r>
            <a:r>
              <a:rPr lang="en-GB" sz="1600" b="0" baseline="0" dirty="0" err="1">
                <a:solidFill>
                  <a:srgbClr val="585858"/>
                </a:solidFill>
                <a:latin typeface="Arial" charset="0"/>
              </a:rPr>
              <a:t>Etrum</a:t>
            </a:r>
            <a:r>
              <a:rPr lang="en-GB" sz="1600" b="0" baseline="0" dirty="0">
                <a:solidFill>
                  <a:srgbClr val="585858"/>
                </a:solidFill>
                <a:latin typeface="Arial" charset="0"/>
              </a:rPr>
              <a:t> </a:t>
            </a:r>
            <a:r>
              <a:rPr lang="en-GB" sz="1600" b="0" baseline="0" dirty="0" err="1">
                <a:solidFill>
                  <a:srgbClr val="585858"/>
                </a:solidFill>
                <a:latin typeface="Arial" charset="0"/>
              </a:rPr>
              <a:t>mus</a:t>
            </a:r>
            <a:r>
              <a:rPr lang="en-GB" sz="1600" b="0" baseline="0" dirty="0">
                <a:solidFill>
                  <a:srgbClr val="585858"/>
                </a:solidFill>
                <a:latin typeface="Arial" charset="0"/>
              </a:rPr>
              <a:t>, </a:t>
            </a:r>
            <a:r>
              <a:rPr lang="en-GB" sz="1600" b="0" baseline="0" dirty="0" err="1">
                <a:solidFill>
                  <a:srgbClr val="585858"/>
                </a:solidFill>
                <a:latin typeface="Arial" charset="0"/>
              </a:rPr>
              <a:t>nici</a:t>
            </a:r>
            <a:r>
              <a:rPr lang="en-GB" sz="1600" b="0" baseline="0" dirty="0">
                <a:solidFill>
                  <a:srgbClr val="585858"/>
                </a:solidFill>
                <a:latin typeface="Arial" charset="0"/>
              </a:rPr>
              <a:t> </a:t>
            </a:r>
            <a:r>
              <a:rPr lang="en-GB" sz="1600" b="0" baseline="0" dirty="0" err="1">
                <a:solidFill>
                  <a:srgbClr val="585858"/>
                </a:solidFill>
                <a:latin typeface="Arial" charset="0"/>
              </a:rPr>
              <a:t>simihil</a:t>
            </a:r>
            <a:r>
              <a:rPr lang="en-GB" sz="1600" b="0" baseline="0" dirty="0">
                <a:solidFill>
                  <a:srgbClr val="585858"/>
                </a:solidFill>
                <a:latin typeface="Arial" charset="0"/>
              </a:rPr>
              <a:t> </a:t>
            </a:r>
            <a:r>
              <a:rPr lang="en-GB" sz="1600" b="0" baseline="0" dirty="0" err="1">
                <a:solidFill>
                  <a:srgbClr val="585858"/>
                </a:solidFill>
                <a:latin typeface="Arial" charset="0"/>
              </a:rPr>
              <a:t>ictorum</a:t>
            </a:r>
            <a:r>
              <a:rPr lang="en-GB" sz="1600" b="0" baseline="0" dirty="0">
                <a:solidFill>
                  <a:srgbClr val="585858"/>
                </a:solidFill>
                <a:latin typeface="Arial" charset="0"/>
              </a:rPr>
              <a:t> </a:t>
            </a:r>
            <a:r>
              <a:rPr lang="en-GB" sz="1600" b="0" baseline="0" dirty="0" err="1">
                <a:solidFill>
                  <a:srgbClr val="585858"/>
                </a:solidFill>
                <a:latin typeface="Arial" charset="0"/>
              </a:rPr>
              <a:t>que</a:t>
            </a:r>
            <a:r>
              <a:rPr lang="en-GB" sz="1600" b="0" baseline="0" dirty="0">
                <a:solidFill>
                  <a:srgbClr val="585858"/>
                </a:solidFill>
                <a:latin typeface="Arial" charset="0"/>
              </a:rPr>
              <a:t> re </a:t>
            </a:r>
            <a:r>
              <a:rPr lang="en-GB" sz="1600" b="0" baseline="0" dirty="0" err="1">
                <a:solidFill>
                  <a:srgbClr val="585858"/>
                </a:solidFill>
                <a:latin typeface="Arial" charset="0"/>
              </a:rPr>
              <a:t>paridem</a:t>
            </a:r>
            <a:r>
              <a:rPr lang="en-GB" sz="1600" b="0" baseline="0" dirty="0">
                <a:solidFill>
                  <a:srgbClr val="585858"/>
                </a:solidFill>
                <a:latin typeface="Arial" charset="0"/>
              </a:rPr>
              <a:t> </a:t>
            </a:r>
            <a:r>
              <a:rPr lang="en-GB" sz="1600" b="0" baseline="0" dirty="0" err="1">
                <a:solidFill>
                  <a:srgbClr val="585858"/>
                </a:solidFill>
                <a:latin typeface="Arial" charset="0"/>
              </a:rPr>
              <a:t>nonvolum</a:t>
            </a:r>
            <a:r>
              <a:rPr lang="en-GB" sz="1600" b="0" baseline="0" dirty="0">
                <a:solidFill>
                  <a:srgbClr val="585858"/>
                </a:solidFill>
                <a:latin typeface="Arial" charset="0"/>
              </a:rPr>
              <a:t> des </a:t>
            </a:r>
            <a:r>
              <a:rPr lang="en-GB" sz="1600" b="0" baseline="0" dirty="0" err="1">
                <a:solidFill>
                  <a:srgbClr val="585858"/>
                </a:solidFill>
                <a:latin typeface="Arial" charset="0"/>
              </a:rPr>
              <a:t>cide</a:t>
            </a:r>
            <a:r>
              <a:rPr lang="en-GB" sz="1600" b="0" baseline="0" dirty="0">
                <a:solidFill>
                  <a:srgbClr val="585858"/>
                </a:solidFill>
                <a:latin typeface="Arial" charset="0"/>
              </a:rPr>
              <a:t> </a:t>
            </a:r>
            <a:r>
              <a:rPr lang="en-GB" sz="1600" b="0" baseline="0" dirty="0" err="1">
                <a:solidFill>
                  <a:srgbClr val="585858"/>
                </a:solidFill>
                <a:latin typeface="Arial" charset="0"/>
              </a:rPr>
              <a:t>quium</a:t>
            </a:r>
            <a:r>
              <a:rPr lang="en-GB" sz="1600" b="0" baseline="0" dirty="0">
                <a:solidFill>
                  <a:srgbClr val="585858"/>
                </a:solidFill>
                <a:latin typeface="Arial" charset="0"/>
              </a:rPr>
              <a:t> re </a:t>
            </a:r>
            <a:r>
              <a:rPr lang="en-GB" sz="1600" b="0" baseline="0" dirty="0" err="1">
                <a:solidFill>
                  <a:srgbClr val="585858"/>
                </a:solidFill>
                <a:latin typeface="Arial" charset="0"/>
              </a:rPr>
              <a:t>auc</a:t>
            </a:r>
            <a:r>
              <a:rPr lang="en-GB" sz="1600" b="0" baseline="0" dirty="0">
                <a:solidFill>
                  <a:srgbClr val="585858"/>
                </a:solidFill>
                <a:latin typeface="Arial" charset="0"/>
              </a:rPr>
              <a:t> tem o </a:t>
            </a:r>
            <a:r>
              <a:rPr lang="en-GB" sz="1600" b="0" baseline="0" dirty="0" err="1">
                <a:solidFill>
                  <a:srgbClr val="585858"/>
                </a:solidFill>
                <a:latin typeface="Arial" charset="0"/>
              </a:rPr>
              <a:t>inam</a:t>
            </a:r>
            <a:r>
              <a:rPr lang="en-GB" sz="1600" b="0" baseline="0" dirty="0">
                <a:solidFill>
                  <a:srgbClr val="585858"/>
                </a:solidFill>
                <a:latin typeface="Arial" charset="0"/>
              </a:rPr>
              <a:t> </a:t>
            </a:r>
            <a:r>
              <a:rPr lang="en-GB" sz="1600" b="0" baseline="0" dirty="0" err="1">
                <a:solidFill>
                  <a:srgbClr val="585858"/>
                </a:solidFill>
                <a:latin typeface="Arial" charset="0"/>
              </a:rPr>
              <a:t>defato</a:t>
            </a:r>
            <a:r>
              <a:rPr lang="en-GB" sz="1600" b="0" baseline="0" dirty="0">
                <a:solidFill>
                  <a:srgbClr val="585858"/>
                </a:solidFill>
                <a:latin typeface="Arial" charset="0"/>
              </a:rPr>
              <a:t> </a:t>
            </a:r>
            <a:r>
              <a:rPr lang="en-GB" sz="1600" b="0" baseline="0" dirty="0" err="1">
                <a:solidFill>
                  <a:srgbClr val="585858"/>
                </a:solidFill>
                <a:latin typeface="Arial" charset="0"/>
              </a:rPr>
              <a:t>conlos</a:t>
            </a:r>
            <a:r>
              <a:rPr lang="en-GB" sz="1600" b="0" baseline="0" dirty="0">
                <a:solidFill>
                  <a:srgbClr val="585858"/>
                </a:solidFill>
                <a:latin typeface="Arial" charset="0"/>
              </a:rPr>
              <a:t> int. </a:t>
            </a:r>
          </a:p>
        </p:txBody>
      </p:sp>
      <p:sp>
        <p:nvSpPr>
          <p:cNvPr id="15" name="Text Placeholder 21"/>
          <p:cNvSpPr>
            <a:spLocks noGrp="1"/>
          </p:cNvSpPr>
          <p:nvPr>
            <p:ph idx="12" hasCustomPrompt="1"/>
          </p:nvPr>
        </p:nvSpPr>
        <p:spPr>
          <a:xfrm>
            <a:off x="4255769" y="1294980"/>
            <a:ext cx="3559019" cy="4446795"/>
          </a:xfrm>
          <a:prstGeom prst="rect">
            <a:avLst/>
          </a:prstGeom>
        </p:spPr>
        <p:txBody>
          <a:bodyPr vert="horz" lIns="91440" tIns="45720" rIns="91440" bIns="45720" rtlCol="0">
            <a:normAutofit/>
          </a:bodyPr>
          <a:lstStyle>
            <a:lvl1pPr marL="0" indent="0" defTabSz="457189">
              <a:lnSpc>
                <a:spcPts val="2000"/>
              </a:lnSpc>
              <a:buNone/>
              <a:defRPr b="1" i="0" baseline="0">
                <a:solidFill>
                  <a:srgbClr val="585858"/>
                </a:solidFill>
                <a:latin typeface="Arial" charset="0"/>
              </a:defRPr>
            </a:lvl1pPr>
            <a:lvl3pPr marL="108900" marR="0" indent="-342900" algn="l" defTabSz="457200" rtl="0" eaLnBrk="1" fontAlgn="auto" latinLnBrk="0" hangingPunct="1">
              <a:lnSpc>
                <a:spcPts val="2500"/>
              </a:lnSpc>
              <a:spcBef>
                <a:spcPct val="20000"/>
              </a:spcBef>
              <a:spcAft>
                <a:spcPts val="0"/>
              </a:spcAft>
              <a:buClrTx/>
              <a:buSzTx/>
              <a:buFont typeface="+mj-lt"/>
              <a:buAutoNum type="arabicPeriod"/>
              <a:tabLst/>
              <a:defRPr baseline="0">
                <a:solidFill>
                  <a:srgbClr val="585858"/>
                </a:solidFill>
              </a:defRPr>
            </a:lvl3pPr>
          </a:lstStyle>
          <a:p>
            <a:r>
              <a:rPr lang="en-AU" sz="1600" b="1" i="0" baseline="0" dirty="0">
                <a:solidFill>
                  <a:srgbClr val="585858"/>
                </a:solidFill>
                <a:latin typeface="Arial" charset="0"/>
                <a:ea typeface="Arial" charset="0"/>
                <a:cs typeface="Arial" charset="0"/>
              </a:rPr>
              <a:t>Heading style 1</a:t>
            </a:r>
          </a:p>
          <a:p>
            <a:pPr defTabSz="457189">
              <a:lnSpc>
                <a:spcPts val="2000"/>
              </a:lnSpc>
              <a:defRPr/>
            </a:pPr>
            <a:r>
              <a:rPr lang="en-GB" sz="1600" b="0" baseline="0" dirty="0" err="1">
                <a:solidFill>
                  <a:srgbClr val="585858"/>
                </a:solidFill>
                <a:latin typeface="Arial" charset="0"/>
              </a:rPr>
              <a:t>Graedi</a:t>
            </a:r>
            <a:r>
              <a:rPr lang="en-GB" sz="1600" b="0" baseline="0" dirty="0">
                <a:solidFill>
                  <a:srgbClr val="585858"/>
                </a:solidFill>
                <a:latin typeface="Arial" charset="0"/>
              </a:rPr>
              <a:t> </a:t>
            </a:r>
            <a:r>
              <a:rPr lang="en-GB" sz="1600" b="0" baseline="0" dirty="0" err="1">
                <a:solidFill>
                  <a:srgbClr val="585858"/>
                </a:solidFill>
                <a:latin typeface="Arial" charset="0"/>
              </a:rPr>
              <a:t>comne</a:t>
            </a:r>
            <a:r>
              <a:rPr lang="en-GB" sz="1600" b="0" baseline="0" dirty="0">
                <a:solidFill>
                  <a:srgbClr val="585858"/>
                </a:solidFill>
                <a:latin typeface="Arial" charset="0"/>
              </a:rPr>
              <a:t> </a:t>
            </a:r>
            <a:r>
              <a:rPr lang="en-GB" sz="1600" b="0" baseline="0" dirty="0" err="1">
                <a:solidFill>
                  <a:srgbClr val="585858"/>
                </a:solidFill>
                <a:latin typeface="Arial" charset="0"/>
              </a:rPr>
              <a:t>tumus</a:t>
            </a:r>
            <a:r>
              <a:rPr lang="en-GB" sz="1600" b="0" baseline="0" dirty="0">
                <a:solidFill>
                  <a:srgbClr val="585858"/>
                </a:solidFill>
                <a:latin typeface="Arial" charset="0"/>
              </a:rPr>
              <a:t> </a:t>
            </a:r>
            <a:r>
              <a:rPr lang="en-GB" sz="1600" b="0" baseline="0" dirty="0" err="1">
                <a:solidFill>
                  <a:srgbClr val="585858"/>
                </a:solidFill>
                <a:latin typeface="Arial" charset="0"/>
              </a:rPr>
              <a:t>suppli</a:t>
            </a:r>
            <a:r>
              <a:rPr lang="en-GB" sz="1600" b="0" baseline="0" dirty="0">
                <a:solidFill>
                  <a:srgbClr val="585858"/>
                </a:solidFill>
                <a:latin typeface="Arial" charset="0"/>
              </a:rPr>
              <a:t> </a:t>
            </a:r>
            <a:r>
              <a:rPr lang="en-GB" sz="1600" b="0" baseline="0" dirty="0" err="1">
                <a:solidFill>
                  <a:srgbClr val="585858"/>
                </a:solidFill>
                <a:latin typeface="Arial" charset="0"/>
              </a:rPr>
              <a:t>coenihi</a:t>
            </a:r>
            <a:r>
              <a:rPr lang="en-GB" sz="1600" b="0" baseline="0" dirty="0">
                <a:solidFill>
                  <a:srgbClr val="585858"/>
                </a:solidFill>
                <a:latin typeface="Arial" charset="0"/>
              </a:rPr>
              <a:t> </a:t>
            </a:r>
            <a:r>
              <a:rPr lang="en-GB" sz="1600" b="0" baseline="0" dirty="0" err="1">
                <a:solidFill>
                  <a:srgbClr val="585858"/>
                </a:solidFill>
                <a:latin typeface="Arial" charset="0"/>
              </a:rPr>
              <a:t>llestresi</a:t>
            </a:r>
            <a:r>
              <a:rPr lang="en-GB" sz="1600" b="0" baseline="0" dirty="0">
                <a:solidFill>
                  <a:srgbClr val="585858"/>
                </a:solidFill>
                <a:latin typeface="Arial" charset="0"/>
              </a:rPr>
              <a:t> </a:t>
            </a:r>
            <a:r>
              <a:rPr lang="en-GB" sz="1600" b="0" baseline="0" dirty="0" err="1">
                <a:solidFill>
                  <a:srgbClr val="585858"/>
                </a:solidFill>
                <a:latin typeface="Arial" charset="0"/>
              </a:rPr>
              <a:t>sed</a:t>
            </a:r>
            <a:r>
              <a:rPr lang="en-GB" sz="1600" b="0" baseline="0" dirty="0">
                <a:solidFill>
                  <a:srgbClr val="585858"/>
                </a:solidFill>
                <a:latin typeface="Arial" charset="0"/>
              </a:rPr>
              <a:t> </a:t>
            </a:r>
            <a:r>
              <a:rPr lang="en-GB" sz="1600" b="0" baseline="0" dirty="0" err="1">
                <a:solidFill>
                  <a:srgbClr val="585858"/>
                </a:solidFill>
                <a:latin typeface="Arial" charset="0"/>
              </a:rPr>
              <a:t>Catam</a:t>
            </a:r>
            <a:r>
              <a:rPr lang="en-GB" sz="1600" b="0" baseline="0" dirty="0">
                <a:solidFill>
                  <a:srgbClr val="585858"/>
                </a:solidFill>
                <a:latin typeface="Arial" charset="0"/>
              </a:rPr>
              <a:t> </a:t>
            </a:r>
            <a:r>
              <a:rPr lang="en-GB" sz="1600" b="0" baseline="0" dirty="0" err="1">
                <a:solidFill>
                  <a:srgbClr val="585858"/>
                </a:solidFill>
                <a:latin typeface="Arial" charset="0"/>
              </a:rPr>
              <a:t>halium</a:t>
            </a:r>
            <a:r>
              <a:rPr lang="en-GB" sz="1600" b="0" baseline="0" dirty="0">
                <a:solidFill>
                  <a:srgbClr val="585858"/>
                </a:solidFill>
                <a:latin typeface="Arial" charset="0"/>
              </a:rPr>
              <a:t> </a:t>
            </a:r>
            <a:r>
              <a:rPr lang="en-GB" sz="1600" b="0" baseline="0" dirty="0" err="1">
                <a:solidFill>
                  <a:srgbClr val="585858"/>
                </a:solidFill>
                <a:latin typeface="Arial" charset="0"/>
              </a:rPr>
              <a:t>hilicav</a:t>
            </a:r>
            <a:r>
              <a:rPr lang="en-GB" sz="1600" b="0" baseline="0" dirty="0">
                <a:solidFill>
                  <a:srgbClr val="585858"/>
                </a:solidFill>
                <a:latin typeface="Arial" charset="0"/>
              </a:rPr>
              <a:t> </a:t>
            </a:r>
            <a:r>
              <a:rPr lang="en-GB" sz="1600" b="0" baseline="0" dirty="0" err="1">
                <a:solidFill>
                  <a:srgbClr val="585858"/>
                </a:solidFill>
                <a:latin typeface="Arial" charset="0"/>
              </a:rPr>
              <a:t>erorum</a:t>
            </a:r>
            <a:r>
              <a:rPr lang="en-GB" sz="1600" b="0" baseline="0" dirty="0">
                <a:solidFill>
                  <a:srgbClr val="585858"/>
                </a:solidFill>
                <a:latin typeface="Arial" charset="0"/>
              </a:rPr>
              <a:t> tam tem </a:t>
            </a:r>
            <a:r>
              <a:rPr lang="en-GB" sz="1600" b="0" baseline="0" dirty="0" err="1">
                <a:solidFill>
                  <a:srgbClr val="585858"/>
                </a:solidFill>
                <a:latin typeface="Arial" charset="0"/>
              </a:rPr>
              <a:t>locci</a:t>
            </a:r>
            <a:r>
              <a:rPr lang="en-GB" sz="1600" b="0" baseline="0" dirty="0">
                <a:solidFill>
                  <a:srgbClr val="585858"/>
                </a:solidFill>
                <a:latin typeface="Arial" charset="0"/>
              </a:rPr>
              <a:t> </a:t>
            </a:r>
            <a:r>
              <a:rPr lang="en-GB" sz="1600" b="0" baseline="0" dirty="0" err="1">
                <a:solidFill>
                  <a:srgbClr val="585858"/>
                </a:solidFill>
                <a:latin typeface="Arial" charset="0"/>
              </a:rPr>
              <a:t>pulestrac</a:t>
            </a:r>
            <a:r>
              <a:rPr lang="en-GB" sz="1600" b="0" baseline="0" dirty="0">
                <a:solidFill>
                  <a:srgbClr val="585858"/>
                </a:solidFill>
                <a:latin typeface="Arial" charset="0"/>
              </a:rPr>
              <a:t> </a:t>
            </a:r>
            <a:r>
              <a:rPr lang="en-GB" sz="1600" b="0" baseline="0" dirty="0" err="1">
                <a:solidFill>
                  <a:srgbClr val="585858"/>
                </a:solidFill>
                <a:latin typeface="Arial" charset="0"/>
              </a:rPr>
              <a:t>renatuit</a:t>
            </a:r>
            <a:r>
              <a:rPr lang="en-GB" sz="1600" b="0" baseline="0" dirty="0">
                <a:solidFill>
                  <a:srgbClr val="585858"/>
                </a:solidFill>
                <a:latin typeface="Arial" charset="0"/>
              </a:rPr>
              <a:t> ex se </a:t>
            </a:r>
            <a:r>
              <a:rPr lang="en-GB" sz="1600" b="0" baseline="0" dirty="0" err="1">
                <a:solidFill>
                  <a:srgbClr val="585858"/>
                </a:solidFill>
                <a:latin typeface="Arial" charset="0"/>
              </a:rPr>
              <a:t>cae</a:t>
            </a:r>
            <a:r>
              <a:rPr lang="en-GB" sz="1600" b="0" baseline="0" dirty="0">
                <a:solidFill>
                  <a:srgbClr val="585858"/>
                </a:solidFill>
                <a:latin typeface="Arial" charset="0"/>
              </a:rPr>
              <a:t> </a:t>
            </a:r>
            <a:r>
              <a:rPr lang="en-GB" sz="1600" b="0" baseline="0" dirty="0" err="1">
                <a:solidFill>
                  <a:srgbClr val="585858"/>
                </a:solidFill>
                <a:latin typeface="Arial" charset="0"/>
              </a:rPr>
              <a:t>aperfeconsul</a:t>
            </a:r>
            <a:r>
              <a:rPr lang="en-GB" sz="1600" b="0" baseline="0" dirty="0">
                <a:solidFill>
                  <a:srgbClr val="585858"/>
                </a:solidFill>
                <a:latin typeface="Arial" charset="0"/>
              </a:rPr>
              <a:t> </a:t>
            </a:r>
            <a:r>
              <a:rPr lang="en-GB" sz="1600" b="0" baseline="0" dirty="0" err="1">
                <a:solidFill>
                  <a:srgbClr val="585858"/>
                </a:solidFill>
                <a:latin typeface="Arial" charset="0"/>
              </a:rPr>
              <a:t>conum</a:t>
            </a:r>
            <a:r>
              <a:rPr lang="en-GB" sz="1600" b="0" baseline="0" dirty="0">
                <a:solidFill>
                  <a:srgbClr val="585858"/>
                </a:solidFill>
                <a:latin typeface="Arial" charset="0"/>
              </a:rPr>
              <a:t> </a:t>
            </a:r>
            <a:r>
              <a:rPr lang="en-GB" sz="1600" b="0" baseline="0" dirty="0" err="1">
                <a:solidFill>
                  <a:srgbClr val="585858"/>
                </a:solidFill>
                <a:latin typeface="Arial" charset="0"/>
              </a:rPr>
              <a:t>detorsum</a:t>
            </a:r>
            <a:r>
              <a:rPr lang="en-GB" sz="1600" b="0" baseline="0" dirty="0">
                <a:solidFill>
                  <a:srgbClr val="585858"/>
                </a:solidFill>
                <a:latin typeface="Arial" charset="0"/>
              </a:rPr>
              <a:t>. Is pro, quam </a:t>
            </a:r>
            <a:r>
              <a:rPr lang="en-GB" sz="1600" b="0" baseline="0" dirty="0" err="1">
                <a:solidFill>
                  <a:srgbClr val="585858"/>
                </a:solidFill>
                <a:latin typeface="Arial" charset="0"/>
              </a:rPr>
              <a:t>linaris</a:t>
            </a:r>
            <a:r>
              <a:rPr lang="en-GB" sz="1600" b="0" baseline="0" dirty="0">
                <a:solidFill>
                  <a:srgbClr val="585858"/>
                </a:solidFill>
                <a:latin typeface="Arial" charset="0"/>
              </a:rPr>
              <a:t> </a:t>
            </a:r>
            <a:r>
              <a:rPr lang="en-GB" sz="1600" b="0" baseline="0" dirty="0" err="1">
                <a:solidFill>
                  <a:srgbClr val="585858"/>
                </a:solidFill>
                <a:latin typeface="Arial" charset="0"/>
              </a:rPr>
              <a:t>querum</a:t>
            </a:r>
            <a:r>
              <a:rPr lang="en-GB" sz="1600" b="0" baseline="0" dirty="0">
                <a:solidFill>
                  <a:srgbClr val="585858"/>
                </a:solidFill>
                <a:latin typeface="Arial" charset="0"/>
              </a:rPr>
              <a:t> ad in </a:t>
            </a:r>
            <a:r>
              <a:rPr lang="en-GB" sz="1600" b="0" baseline="0" dirty="0" err="1">
                <a:solidFill>
                  <a:srgbClr val="585858"/>
                </a:solidFill>
                <a:latin typeface="Arial" charset="0"/>
              </a:rPr>
              <a:t>Etrum</a:t>
            </a:r>
            <a:r>
              <a:rPr lang="en-GB" sz="1600" b="0" baseline="0" dirty="0">
                <a:solidFill>
                  <a:srgbClr val="585858"/>
                </a:solidFill>
                <a:latin typeface="Arial" charset="0"/>
              </a:rPr>
              <a:t> </a:t>
            </a:r>
            <a:r>
              <a:rPr lang="en-GB" sz="1600" b="0" baseline="0" dirty="0" err="1">
                <a:solidFill>
                  <a:srgbClr val="585858"/>
                </a:solidFill>
                <a:latin typeface="Arial" charset="0"/>
              </a:rPr>
              <a:t>mus</a:t>
            </a:r>
            <a:r>
              <a:rPr lang="en-GB" sz="1600" b="0" baseline="0" dirty="0">
                <a:solidFill>
                  <a:srgbClr val="585858"/>
                </a:solidFill>
                <a:latin typeface="Arial" charset="0"/>
              </a:rPr>
              <a:t>, </a:t>
            </a:r>
            <a:r>
              <a:rPr lang="en-GB" sz="1600" b="0" baseline="0" dirty="0" err="1">
                <a:solidFill>
                  <a:srgbClr val="585858"/>
                </a:solidFill>
                <a:latin typeface="Arial" charset="0"/>
              </a:rPr>
              <a:t>nici</a:t>
            </a:r>
            <a:r>
              <a:rPr lang="en-GB" sz="1600" b="0" baseline="0" dirty="0">
                <a:solidFill>
                  <a:srgbClr val="585858"/>
                </a:solidFill>
                <a:latin typeface="Arial" charset="0"/>
              </a:rPr>
              <a:t> </a:t>
            </a:r>
            <a:r>
              <a:rPr lang="en-GB" sz="1600" b="0" baseline="0" dirty="0" err="1">
                <a:solidFill>
                  <a:srgbClr val="585858"/>
                </a:solidFill>
                <a:latin typeface="Arial" charset="0"/>
              </a:rPr>
              <a:t>simihil</a:t>
            </a:r>
            <a:r>
              <a:rPr lang="en-GB" sz="1600" b="0" baseline="0" dirty="0">
                <a:solidFill>
                  <a:srgbClr val="585858"/>
                </a:solidFill>
                <a:latin typeface="Arial" charset="0"/>
              </a:rPr>
              <a:t> </a:t>
            </a:r>
            <a:r>
              <a:rPr lang="en-GB" sz="1600" b="0" baseline="0" dirty="0" err="1">
                <a:solidFill>
                  <a:srgbClr val="585858"/>
                </a:solidFill>
                <a:latin typeface="Arial" charset="0"/>
              </a:rPr>
              <a:t>ictorum</a:t>
            </a:r>
            <a:r>
              <a:rPr lang="en-GB" sz="1600" b="0" baseline="0" dirty="0">
                <a:solidFill>
                  <a:srgbClr val="585858"/>
                </a:solidFill>
                <a:latin typeface="Arial" charset="0"/>
              </a:rPr>
              <a:t> </a:t>
            </a:r>
            <a:r>
              <a:rPr lang="en-GB" sz="1600" b="0" baseline="0" dirty="0" err="1">
                <a:solidFill>
                  <a:srgbClr val="585858"/>
                </a:solidFill>
                <a:latin typeface="Arial" charset="0"/>
              </a:rPr>
              <a:t>que</a:t>
            </a:r>
            <a:r>
              <a:rPr lang="en-GB" sz="1600" b="0" baseline="0" dirty="0">
                <a:solidFill>
                  <a:srgbClr val="585858"/>
                </a:solidFill>
                <a:latin typeface="Arial" charset="0"/>
              </a:rPr>
              <a:t> re </a:t>
            </a:r>
            <a:r>
              <a:rPr lang="en-GB" sz="1600" b="0" baseline="0" dirty="0" err="1">
                <a:solidFill>
                  <a:srgbClr val="585858"/>
                </a:solidFill>
                <a:latin typeface="Arial" charset="0"/>
              </a:rPr>
              <a:t>paridem</a:t>
            </a:r>
            <a:r>
              <a:rPr lang="en-GB" sz="1600" b="0" baseline="0" dirty="0">
                <a:solidFill>
                  <a:srgbClr val="585858"/>
                </a:solidFill>
                <a:latin typeface="Arial" charset="0"/>
              </a:rPr>
              <a:t> </a:t>
            </a:r>
            <a:r>
              <a:rPr lang="en-GB" sz="1600" b="0" baseline="0" dirty="0" err="1">
                <a:solidFill>
                  <a:srgbClr val="585858"/>
                </a:solidFill>
                <a:latin typeface="Arial" charset="0"/>
              </a:rPr>
              <a:t>nonvolum</a:t>
            </a:r>
            <a:r>
              <a:rPr lang="en-GB" sz="1600" b="0" baseline="0" dirty="0">
                <a:solidFill>
                  <a:srgbClr val="585858"/>
                </a:solidFill>
                <a:latin typeface="Arial" charset="0"/>
              </a:rPr>
              <a:t> des </a:t>
            </a:r>
            <a:r>
              <a:rPr lang="en-GB" sz="1600" b="0" baseline="0" dirty="0" err="1">
                <a:solidFill>
                  <a:srgbClr val="585858"/>
                </a:solidFill>
                <a:latin typeface="Arial" charset="0"/>
              </a:rPr>
              <a:t>cide</a:t>
            </a:r>
            <a:r>
              <a:rPr lang="en-GB" sz="1600" b="0" baseline="0" dirty="0">
                <a:solidFill>
                  <a:srgbClr val="585858"/>
                </a:solidFill>
                <a:latin typeface="Arial" charset="0"/>
              </a:rPr>
              <a:t> </a:t>
            </a:r>
            <a:r>
              <a:rPr lang="en-GB" sz="1600" b="0" baseline="0" dirty="0" err="1">
                <a:solidFill>
                  <a:srgbClr val="585858"/>
                </a:solidFill>
                <a:latin typeface="Arial" charset="0"/>
              </a:rPr>
              <a:t>quium</a:t>
            </a:r>
            <a:r>
              <a:rPr lang="en-GB" sz="1600" b="0" baseline="0" dirty="0">
                <a:solidFill>
                  <a:srgbClr val="585858"/>
                </a:solidFill>
                <a:latin typeface="Arial" charset="0"/>
              </a:rPr>
              <a:t> re </a:t>
            </a:r>
            <a:r>
              <a:rPr lang="en-GB" sz="1600" b="0" baseline="0" dirty="0" err="1">
                <a:solidFill>
                  <a:srgbClr val="585858"/>
                </a:solidFill>
                <a:latin typeface="Arial" charset="0"/>
              </a:rPr>
              <a:t>auc</a:t>
            </a:r>
            <a:r>
              <a:rPr lang="en-GB" sz="1600" b="0" baseline="0" dirty="0">
                <a:solidFill>
                  <a:srgbClr val="585858"/>
                </a:solidFill>
                <a:latin typeface="Arial" charset="0"/>
              </a:rPr>
              <a:t> tem o </a:t>
            </a:r>
            <a:r>
              <a:rPr lang="en-GB" sz="1600" b="0" baseline="0" dirty="0" err="1">
                <a:solidFill>
                  <a:srgbClr val="585858"/>
                </a:solidFill>
                <a:latin typeface="Arial" charset="0"/>
              </a:rPr>
              <a:t>inam</a:t>
            </a:r>
            <a:r>
              <a:rPr lang="en-GB" sz="1600" b="0" baseline="0" dirty="0">
                <a:solidFill>
                  <a:srgbClr val="585858"/>
                </a:solidFill>
                <a:latin typeface="Arial" charset="0"/>
              </a:rPr>
              <a:t> </a:t>
            </a:r>
            <a:r>
              <a:rPr lang="en-GB" sz="1600" b="0" baseline="0" dirty="0" err="1">
                <a:solidFill>
                  <a:srgbClr val="585858"/>
                </a:solidFill>
                <a:latin typeface="Arial" charset="0"/>
              </a:rPr>
              <a:t>defato</a:t>
            </a:r>
            <a:r>
              <a:rPr lang="en-GB" sz="1600" b="0" baseline="0" dirty="0">
                <a:solidFill>
                  <a:srgbClr val="585858"/>
                </a:solidFill>
                <a:latin typeface="Arial" charset="0"/>
              </a:rPr>
              <a:t> </a:t>
            </a:r>
            <a:r>
              <a:rPr lang="en-GB" sz="1600" b="0" baseline="0" dirty="0" err="1">
                <a:solidFill>
                  <a:srgbClr val="585858"/>
                </a:solidFill>
                <a:latin typeface="Arial" charset="0"/>
              </a:rPr>
              <a:t>conlos</a:t>
            </a:r>
            <a:r>
              <a:rPr lang="en-GB" sz="1600" b="0" baseline="0" dirty="0">
                <a:solidFill>
                  <a:srgbClr val="585858"/>
                </a:solidFill>
                <a:latin typeface="Arial" charset="0"/>
              </a:rPr>
              <a:t> int. </a:t>
            </a:r>
          </a:p>
        </p:txBody>
      </p:sp>
      <p:sp>
        <p:nvSpPr>
          <p:cNvPr id="16" name="Text Placeholder 21"/>
          <p:cNvSpPr>
            <a:spLocks noGrp="1"/>
          </p:cNvSpPr>
          <p:nvPr>
            <p:ph idx="13" hasCustomPrompt="1"/>
          </p:nvPr>
        </p:nvSpPr>
        <p:spPr>
          <a:xfrm>
            <a:off x="7924353" y="1294980"/>
            <a:ext cx="3559019" cy="4446794"/>
          </a:xfrm>
          <a:prstGeom prst="rect">
            <a:avLst/>
          </a:prstGeom>
        </p:spPr>
        <p:txBody>
          <a:bodyPr vert="horz" lIns="91440" tIns="45720" rIns="91440" bIns="45720" rtlCol="0">
            <a:normAutofit/>
          </a:bodyPr>
          <a:lstStyle>
            <a:lvl1pPr marL="0" indent="0" defTabSz="457189">
              <a:lnSpc>
                <a:spcPts val="2000"/>
              </a:lnSpc>
              <a:buNone/>
              <a:defRPr b="1" i="0" baseline="0">
                <a:solidFill>
                  <a:srgbClr val="585858"/>
                </a:solidFill>
                <a:latin typeface="Arial" charset="0"/>
              </a:defRPr>
            </a:lvl1pPr>
            <a:lvl3pPr marL="108900" marR="0" indent="-342900" algn="l" defTabSz="457200" rtl="0" eaLnBrk="1" fontAlgn="auto" latinLnBrk="0" hangingPunct="1">
              <a:lnSpc>
                <a:spcPts val="2500"/>
              </a:lnSpc>
              <a:spcBef>
                <a:spcPct val="20000"/>
              </a:spcBef>
              <a:spcAft>
                <a:spcPts val="0"/>
              </a:spcAft>
              <a:buClrTx/>
              <a:buSzTx/>
              <a:buFont typeface="+mj-lt"/>
              <a:buAutoNum type="arabicPeriod"/>
              <a:tabLst/>
              <a:defRPr baseline="0">
                <a:solidFill>
                  <a:srgbClr val="585858"/>
                </a:solidFill>
              </a:defRPr>
            </a:lvl3pPr>
          </a:lstStyle>
          <a:p>
            <a:r>
              <a:rPr lang="en-AU" sz="1600" b="1" i="0" baseline="0" dirty="0">
                <a:solidFill>
                  <a:srgbClr val="585858"/>
                </a:solidFill>
                <a:latin typeface="Arial" charset="0"/>
                <a:ea typeface="Arial" charset="0"/>
                <a:cs typeface="Arial" charset="0"/>
              </a:rPr>
              <a:t>Heading style 1</a:t>
            </a:r>
          </a:p>
          <a:p>
            <a:pPr defTabSz="457189">
              <a:lnSpc>
                <a:spcPts val="2000"/>
              </a:lnSpc>
              <a:defRPr/>
            </a:pPr>
            <a:r>
              <a:rPr lang="en-GB" sz="1600" b="0" baseline="0" dirty="0" err="1">
                <a:solidFill>
                  <a:srgbClr val="585858"/>
                </a:solidFill>
                <a:latin typeface="Arial" charset="0"/>
              </a:rPr>
              <a:t>Graedi</a:t>
            </a:r>
            <a:r>
              <a:rPr lang="en-GB" sz="1600" b="0" baseline="0" dirty="0">
                <a:solidFill>
                  <a:srgbClr val="585858"/>
                </a:solidFill>
                <a:latin typeface="Arial" charset="0"/>
              </a:rPr>
              <a:t> </a:t>
            </a:r>
            <a:r>
              <a:rPr lang="en-GB" sz="1600" b="0" baseline="0" dirty="0" err="1">
                <a:solidFill>
                  <a:srgbClr val="585858"/>
                </a:solidFill>
                <a:latin typeface="Arial" charset="0"/>
              </a:rPr>
              <a:t>comne</a:t>
            </a:r>
            <a:r>
              <a:rPr lang="en-GB" sz="1600" b="0" baseline="0" dirty="0">
                <a:solidFill>
                  <a:srgbClr val="585858"/>
                </a:solidFill>
                <a:latin typeface="Arial" charset="0"/>
              </a:rPr>
              <a:t> </a:t>
            </a:r>
            <a:r>
              <a:rPr lang="en-GB" sz="1600" b="0" baseline="0" dirty="0" err="1">
                <a:solidFill>
                  <a:srgbClr val="585858"/>
                </a:solidFill>
                <a:latin typeface="Arial" charset="0"/>
              </a:rPr>
              <a:t>tumus</a:t>
            </a:r>
            <a:r>
              <a:rPr lang="en-GB" sz="1600" b="0" baseline="0" dirty="0">
                <a:solidFill>
                  <a:srgbClr val="585858"/>
                </a:solidFill>
                <a:latin typeface="Arial" charset="0"/>
              </a:rPr>
              <a:t> </a:t>
            </a:r>
            <a:r>
              <a:rPr lang="en-GB" sz="1600" b="0" baseline="0" dirty="0" err="1">
                <a:solidFill>
                  <a:srgbClr val="585858"/>
                </a:solidFill>
                <a:latin typeface="Arial" charset="0"/>
              </a:rPr>
              <a:t>suppli</a:t>
            </a:r>
            <a:r>
              <a:rPr lang="en-GB" sz="1600" b="0" baseline="0" dirty="0">
                <a:solidFill>
                  <a:srgbClr val="585858"/>
                </a:solidFill>
                <a:latin typeface="Arial" charset="0"/>
              </a:rPr>
              <a:t> </a:t>
            </a:r>
            <a:r>
              <a:rPr lang="en-GB" sz="1600" b="0" baseline="0" dirty="0" err="1">
                <a:solidFill>
                  <a:srgbClr val="585858"/>
                </a:solidFill>
                <a:latin typeface="Arial" charset="0"/>
              </a:rPr>
              <a:t>coenihi</a:t>
            </a:r>
            <a:r>
              <a:rPr lang="en-GB" sz="1600" b="0" baseline="0" dirty="0">
                <a:solidFill>
                  <a:srgbClr val="585858"/>
                </a:solidFill>
                <a:latin typeface="Arial" charset="0"/>
              </a:rPr>
              <a:t> </a:t>
            </a:r>
            <a:r>
              <a:rPr lang="en-GB" sz="1600" b="0" baseline="0" dirty="0" err="1">
                <a:solidFill>
                  <a:srgbClr val="585858"/>
                </a:solidFill>
                <a:latin typeface="Arial" charset="0"/>
              </a:rPr>
              <a:t>llestresi</a:t>
            </a:r>
            <a:r>
              <a:rPr lang="en-GB" sz="1600" b="0" baseline="0" dirty="0">
                <a:solidFill>
                  <a:srgbClr val="585858"/>
                </a:solidFill>
                <a:latin typeface="Arial" charset="0"/>
              </a:rPr>
              <a:t> </a:t>
            </a:r>
            <a:r>
              <a:rPr lang="en-GB" sz="1600" b="0" baseline="0" dirty="0" err="1">
                <a:solidFill>
                  <a:srgbClr val="585858"/>
                </a:solidFill>
                <a:latin typeface="Arial" charset="0"/>
              </a:rPr>
              <a:t>sed</a:t>
            </a:r>
            <a:r>
              <a:rPr lang="en-GB" sz="1600" b="0" baseline="0" dirty="0">
                <a:solidFill>
                  <a:srgbClr val="585858"/>
                </a:solidFill>
                <a:latin typeface="Arial" charset="0"/>
              </a:rPr>
              <a:t> </a:t>
            </a:r>
            <a:r>
              <a:rPr lang="en-GB" sz="1600" b="0" baseline="0" dirty="0" err="1">
                <a:solidFill>
                  <a:srgbClr val="585858"/>
                </a:solidFill>
                <a:latin typeface="Arial" charset="0"/>
              </a:rPr>
              <a:t>Catam</a:t>
            </a:r>
            <a:r>
              <a:rPr lang="en-GB" sz="1600" b="0" baseline="0" dirty="0">
                <a:solidFill>
                  <a:srgbClr val="585858"/>
                </a:solidFill>
                <a:latin typeface="Arial" charset="0"/>
              </a:rPr>
              <a:t> </a:t>
            </a:r>
            <a:r>
              <a:rPr lang="en-GB" sz="1600" b="0" baseline="0" dirty="0" err="1">
                <a:solidFill>
                  <a:srgbClr val="585858"/>
                </a:solidFill>
                <a:latin typeface="Arial" charset="0"/>
              </a:rPr>
              <a:t>halium</a:t>
            </a:r>
            <a:r>
              <a:rPr lang="en-GB" sz="1600" b="0" baseline="0" dirty="0">
                <a:solidFill>
                  <a:srgbClr val="585858"/>
                </a:solidFill>
                <a:latin typeface="Arial" charset="0"/>
              </a:rPr>
              <a:t> </a:t>
            </a:r>
            <a:r>
              <a:rPr lang="en-GB" sz="1600" b="0" baseline="0" dirty="0" err="1">
                <a:solidFill>
                  <a:srgbClr val="585858"/>
                </a:solidFill>
                <a:latin typeface="Arial" charset="0"/>
              </a:rPr>
              <a:t>hilicav</a:t>
            </a:r>
            <a:r>
              <a:rPr lang="en-GB" sz="1600" b="0" baseline="0" dirty="0">
                <a:solidFill>
                  <a:srgbClr val="585858"/>
                </a:solidFill>
                <a:latin typeface="Arial" charset="0"/>
              </a:rPr>
              <a:t> </a:t>
            </a:r>
            <a:r>
              <a:rPr lang="en-GB" sz="1600" b="0" baseline="0" dirty="0" err="1">
                <a:solidFill>
                  <a:srgbClr val="585858"/>
                </a:solidFill>
                <a:latin typeface="Arial" charset="0"/>
              </a:rPr>
              <a:t>erorum</a:t>
            </a:r>
            <a:r>
              <a:rPr lang="en-GB" sz="1600" b="0" baseline="0" dirty="0">
                <a:solidFill>
                  <a:srgbClr val="585858"/>
                </a:solidFill>
                <a:latin typeface="Arial" charset="0"/>
              </a:rPr>
              <a:t> tam tem </a:t>
            </a:r>
            <a:r>
              <a:rPr lang="en-GB" sz="1600" b="0" baseline="0" dirty="0" err="1">
                <a:solidFill>
                  <a:srgbClr val="585858"/>
                </a:solidFill>
                <a:latin typeface="Arial" charset="0"/>
              </a:rPr>
              <a:t>locci</a:t>
            </a:r>
            <a:r>
              <a:rPr lang="en-GB" sz="1600" b="0" baseline="0" dirty="0">
                <a:solidFill>
                  <a:srgbClr val="585858"/>
                </a:solidFill>
                <a:latin typeface="Arial" charset="0"/>
              </a:rPr>
              <a:t> </a:t>
            </a:r>
            <a:r>
              <a:rPr lang="en-GB" sz="1600" b="0" baseline="0" dirty="0" err="1">
                <a:solidFill>
                  <a:srgbClr val="585858"/>
                </a:solidFill>
                <a:latin typeface="Arial" charset="0"/>
              </a:rPr>
              <a:t>pulestrac</a:t>
            </a:r>
            <a:r>
              <a:rPr lang="en-GB" sz="1600" b="0" baseline="0" dirty="0">
                <a:solidFill>
                  <a:srgbClr val="585858"/>
                </a:solidFill>
                <a:latin typeface="Arial" charset="0"/>
              </a:rPr>
              <a:t> </a:t>
            </a:r>
            <a:r>
              <a:rPr lang="en-GB" sz="1600" b="0" baseline="0" dirty="0" err="1">
                <a:solidFill>
                  <a:srgbClr val="585858"/>
                </a:solidFill>
                <a:latin typeface="Arial" charset="0"/>
              </a:rPr>
              <a:t>renatuit</a:t>
            </a:r>
            <a:r>
              <a:rPr lang="en-GB" sz="1600" b="0" baseline="0" dirty="0">
                <a:solidFill>
                  <a:srgbClr val="585858"/>
                </a:solidFill>
                <a:latin typeface="Arial" charset="0"/>
              </a:rPr>
              <a:t> ex se </a:t>
            </a:r>
            <a:r>
              <a:rPr lang="en-GB" sz="1600" b="0" baseline="0" dirty="0" err="1">
                <a:solidFill>
                  <a:srgbClr val="585858"/>
                </a:solidFill>
                <a:latin typeface="Arial" charset="0"/>
              </a:rPr>
              <a:t>cae</a:t>
            </a:r>
            <a:r>
              <a:rPr lang="en-GB" sz="1600" b="0" baseline="0" dirty="0">
                <a:solidFill>
                  <a:srgbClr val="585858"/>
                </a:solidFill>
                <a:latin typeface="Arial" charset="0"/>
              </a:rPr>
              <a:t> </a:t>
            </a:r>
            <a:r>
              <a:rPr lang="en-GB" sz="1600" b="0" baseline="0" dirty="0" err="1">
                <a:solidFill>
                  <a:srgbClr val="585858"/>
                </a:solidFill>
                <a:latin typeface="Arial" charset="0"/>
              </a:rPr>
              <a:t>aperfeconsul</a:t>
            </a:r>
            <a:r>
              <a:rPr lang="en-GB" sz="1600" b="0" baseline="0" dirty="0">
                <a:solidFill>
                  <a:srgbClr val="585858"/>
                </a:solidFill>
                <a:latin typeface="Arial" charset="0"/>
              </a:rPr>
              <a:t> </a:t>
            </a:r>
            <a:r>
              <a:rPr lang="en-GB" sz="1600" b="0" baseline="0" dirty="0" err="1">
                <a:solidFill>
                  <a:srgbClr val="585858"/>
                </a:solidFill>
                <a:latin typeface="Arial" charset="0"/>
              </a:rPr>
              <a:t>conum</a:t>
            </a:r>
            <a:r>
              <a:rPr lang="en-GB" sz="1600" b="0" baseline="0" dirty="0">
                <a:solidFill>
                  <a:srgbClr val="585858"/>
                </a:solidFill>
                <a:latin typeface="Arial" charset="0"/>
              </a:rPr>
              <a:t> </a:t>
            </a:r>
            <a:r>
              <a:rPr lang="en-GB" sz="1600" b="0" baseline="0" dirty="0" err="1">
                <a:solidFill>
                  <a:srgbClr val="585858"/>
                </a:solidFill>
                <a:latin typeface="Arial" charset="0"/>
              </a:rPr>
              <a:t>detorsum</a:t>
            </a:r>
            <a:r>
              <a:rPr lang="en-GB" sz="1600" b="0" baseline="0" dirty="0">
                <a:solidFill>
                  <a:srgbClr val="585858"/>
                </a:solidFill>
                <a:latin typeface="Arial" charset="0"/>
              </a:rPr>
              <a:t>. Is pro, quam </a:t>
            </a:r>
            <a:r>
              <a:rPr lang="en-GB" sz="1600" b="0" baseline="0" dirty="0" err="1">
                <a:solidFill>
                  <a:srgbClr val="585858"/>
                </a:solidFill>
                <a:latin typeface="Arial" charset="0"/>
              </a:rPr>
              <a:t>linaris</a:t>
            </a:r>
            <a:r>
              <a:rPr lang="en-GB" sz="1600" b="0" baseline="0" dirty="0">
                <a:solidFill>
                  <a:srgbClr val="585858"/>
                </a:solidFill>
                <a:latin typeface="Arial" charset="0"/>
              </a:rPr>
              <a:t> </a:t>
            </a:r>
            <a:r>
              <a:rPr lang="en-GB" sz="1600" b="0" baseline="0" dirty="0" err="1">
                <a:solidFill>
                  <a:srgbClr val="585858"/>
                </a:solidFill>
                <a:latin typeface="Arial" charset="0"/>
              </a:rPr>
              <a:t>querum</a:t>
            </a:r>
            <a:r>
              <a:rPr lang="en-GB" sz="1600" b="0" baseline="0" dirty="0">
                <a:solidFill>
                  <a:srgbClr val="585858"/>
                </a:solidFill>
                <a:latin typeface="Arial" charset="0"/>
              </a:rPr>
              <a:t> ad in </a:t>
            </a:r>
            <a:r>
              <a:rPr lang="en-GB" sz="1600" b="0" baseline="0" dirty="0" err="1">
                <a:solidFill>
                  <a:srgbClr val="585858"/>
                </a:solidFill>
                <a:latin typeface="Arial" charset="0"/>
              </a:rPr>
              <a:t>Etrum</a:t>
            </a:r>
            <a:r>
              <a:rPr lang="en-GB" sz="1600" b="0" baseline="0" dirty="0">
                <a:solidFill>
                  <a:srgbClr val="585858"/>
                </a:solidFill>
                <a:latin typeface="Arial" charset="0"/>
              </a:rPr>
              <a:t> </a:t>
            </a:r>
            <a:r>
              <a:rPr lang="en-GB" sz="1600" b="0" baseline="0" dirty="0" err="1">
                <a:solidFill>
                  <a:srgbClr val="585858"/>
                </a:solidFill>
                <a:latin typeface="Arial" charset="0"/>
              </a:rPr>
              <a:t>mus</a:t>
            </a:r>
            <a:r>
              <a:rPr lang="en-GB" sz="1600" b="0" baseline="0" dirty="0">
                <a:solidFill>
                  <a:srgbClr val="585858"/>
                </a:solidFill>
                <a:latin typeface="Arial" charset="0"/>
              </a:rPr>
              <a:t>, </a:t>
            </a:r>
            <a:r>
              <a:rPr lang="en-GB" sz="1600" b="0" baseline="0" dirty="0" err="1">
                <a:solidFill>
                  <a:srgbClr val="585858"/>
                </a:solidFill>
                <a:latin typeface="Arial" charset="0"/>
              </a:rPr>
              <a:t>nici</a:t>
            </a:r>
            <a:r>
              <a:rPr lang="en-GB" sz="1600" b="0" baseline="0" dirty="0">
                <a:solidFill>
                  <a:srgbClr val="585858"/>
                </a:solidFill>
                <a:latin typeface="Arial" charset="0"/>
              </a:rPr>
              <a:t> </a:t>
            </a:r>
            <a:r>
              <a:rPr lang="en-GB" sz="1600" b="0" baseline="0" dirty="0" err="1">
                <a:solidFill>
                  <a:srgbClr val="585858"/>
                </a:solidFill>
                <a:latin typeface="Arial" charset="0"/>
              </a:rPr>
              <a:t>simihil</a:t>
            </a:r>
            <a:r>
              <a:rPr lang="en-GB" sz="1600" b="0" baseline="0" dirty="0">
                <a:solidFill>
                  <a:srgbClr val="585858"/>
                </a:solidFill>
                <a:latin typeface="Arial" charset="0"/>
              </a:rPr>
              <a:t> </a:t>
            </a:r>
            <a:r>
              <a:rPr lang="en-GB" sz="1600" b="0" baseline="0" dirty="0" err="1">
                <a:solidFill>
                  <a:srgbClr val="585858"/>
                </a:solidFill>
                <a:latin typeface="Arial" charset="0"/>
              </a:rPr>
              <a:t>ictorum</a:t>
            </a:r>
            <a:r>
              <a:rPr lang="en-GB" sz="1600" b="0" baseline="0" dirty="0">
                <a:solidFill>
                  <a:srgbClr val="585858"/>
                </a:solidFill>
                <a:latin typeface="Arial" charset="0"/>
              </a:rPr>
              <a:t> </a:t>
            </a:r>
            <a:r>
              <a:rPr lang="en-GB" sz="1600" b="0" baseline="0" dirty="0" err="1">
                <a:solidFill>
                  <a:srgbClr val="585858"/>
                </a:solidFill>
                <a:latin typeface="Arial" charset="0"/>
              </a:rPr>
              <a:t>que</a:t>
            </a:r>
            <a:r>
              <a:rPr lang="en-GB" sz="1600" b="0" baseline="0" dirty="0">
                <a:solidFill>
                  <a:srgbClr val="585858"/>
                </a:solidFill>
                <a:latin typeface="Arial" charset="0"/>
              </a:rPr>
              <a:t> re </a:t>
            </a:r>
            <a:r>
              <a:rPr lang="en-GB" sz="1600" b="0" baseline="0" dirty="0" err="1">
                <a:solidFill>
                  <a:srgbClr val="585858"/>
                </a:solidFill>
                <a:latin typeface="Arial" charset="0"/>
              </a:rPr>
              <a:t>paridem</a:t>
            </a:r>
            <a:r>
              <a:rPr lang="en-GB" sz="1600" b="0" baseline="0" dirty="0">
                <a:solidFill>
                  <a:srgbClr val="585858"/>
                </a:solidFill>
                <a:latin typeface="Arial" charset="0"/>
              </a:rPr>
              <a:t> </a:t>
            </a:r>
            <a:r>
              <a:rPr lang="en-GB" sz="1600" b="0" baseline="0" dirty="0" err="1">
                <a:solidFill>
                  <a:srgbClr val="585858"/>
                </a:solidFill>
                <a:latin typeface="Arial" charset="0"/>
              </a:rPr>
              <a:t>nonvolum</a:t>
            </a:r>
            <a:r>
              <a:rPr lang="en-GB" sz="1600" b="0" baseline="0" dirty="0">
                <a:solidFill>
                  <a:srgbClr val="585858"/>
                </a:solidFill>
                <a:latin typeface="Arial" charset="0"/>
              </a:rPr>
              <a:t> des </a:t>
            </a:r>
            <a:r>
              <a:rPr lang="en-GB" sz="1600" b="0" baseline="0" dirty="0" err="1">
                <a:solidFill>
                  <a:srgbClr val="585858"/>
                </a:solidFill>
                <a:latin typeface="Arial" charset="0"/>
              </a:rPr>
              <a:t>cide</a:t>
            </a:r>
            <a:r>
              <a:rPr lang="en-GB" sz="1600" b="0" baseline="0" dirty="0">
                <a:solidFill>
                  <a:srgbClr val="585858"/>
                </a:solidFill>
                <a:latin typeface="Arial" charset="0"/>
              </a:rPr>
              <a:t> </a:t>
            </a:r>
            <a:r>
              <a:rPr lang="en-GB" sz="1600" b="0" baseline="0" dirty="0" err="1">
                <a:solidFill>
                  <a:srgbClr val="585858"/>
                </a:solidFill>
                <a:latin typeface="Arial" charset="0"/>
              </a:rPr>
              <a:t>quium</a:t>
            </a:r>
            <a:r>
              <a:rPr lang="en-GB" sz="1600" b="0" baseline="0" dirty="0">
                <a:solidFill>
                  <a:srgbClr val="585858"/>
                </a:solidFill>
                <a:latin typeface="Arial" charset="0"/>
              </a:rPr>
              <a:t> re </a:t>
            </a:r>
            <a:r>
              <a:rPr lang="en-GB" sz="1600" b="0" baseline="0" dirty="0" err="1">
                <a:solidFill>
                  <a:srgbClr val="585858"/>
                </a:solidFill>
                <a:latin typeface="Arial" charset="0"/>
              </a:rPr>
              <a:t>auc</a:t>
            </a:r>
            <a:r>
              <a:rPr lang="en-GB" sz="1600" b="0" baseline="0" dirty="0">
                <a:solidFill>
                  <a:srgbClr val="585858"/>
                </a:solidFill>
                <a:latin typeface="Arial" charset="0"/>
              </a:rPr>
              <a:t> tem o </a:t>
            </a:r>
            <a:r>
              <a:rPr lang="en-GB" sz="1600" b="0" baseline="0" dirty="0" err="1">
                <a:solidFill>
                  <a:srgbClr val="585858"/>
                </a:solidFill>
                <a:latin typeface="Arial" charset="0"/>
              </a:rPr>
              <a:t>inam</a:t>
            </a:r>
            <a:r>
              <a:rPr lang="en-GB" sz="1600" b="0" baseline="0" dirty="0">
                <a:solidFill>
                  <a:srgbClr val="585858"/>
                </a:solidFill>
                <a:latin typeface="Arial" charset="0"/>
              </a:rPr>
              <a:t> </a:t>
            </a:r>
            <a:r>
              <a:rPr lang="en-GB" sz="1600" b="0" baseline="0" dirty="0" err="1">
                <a:solidFill>
                  <a:srgbClr val="585858"/>
                </a:solidFill>
                <a:latin typeface="Arial" charset="0"/>
              </a:rPr>
              <a:t>defato</a:t>
            </a:r>
            <a:r>
              <a:rPr lang="en-GB" sz="1600" b="0" baseline="0" dirty="0">
                <a:solidFill>
                  <a:srgbClr val="585858"/>
                </a:solidFill>
                <a:latin typeface="Arial" charset="0"/>
              </a:rPr>
              <a:t> </a:t>
            </a:r>
            <a:r>
              <a:rPr lang="en-GB" sz="1600" b="0" baseline="0" dirty="0" err="1">
                <a:solidFill>
                  <a:srgbClr val="585858"/>
                </a:solidFill>
                <a:latin typeface="Arial" charset="0"/>
              </a:rPr>
              <a:t>conlos</a:t>
            </a:r>
            <a:r>
              <a:rPr lang="en-GB" sz="1600" b="0" baseline="0" dirty="0">
                <a:solidFill>
                  <a:srgbClr val="585858"/>
                </a:solidFill>
                <a:latin typeface="Arial" charset="0"/>
              </a:rPr>
              <a:t> int. </a:t>
            </a:r>
          </a:p>
        </p:txBody>
      </p:sp>
      <p:sp>
        <p:nvSpPr>
          <p:cNvPr id="17" name="Rectangle 16"/>
          <p:cNvSpPr/>
          <p:nvPr userDrawn="1"/>
        </p:nvSpPr>
        <p:spPr>
          <a:xfrm>
            <a:off x="0" y="1"/>
            <a:ext cx="12192000" cy="514271"/>
          </a:xfrm>
          <a:prstGeom prst="rect">
            <a:avLst/>
          </a:prstGeom>
          <a:solidFill>
            <a:srgbClr val="5D616C">
              <a:alpha val="5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8" name="TextBox 17"/>
          <p:cNvSpPr txBox="1"/>
          <p:nvPr userDrawn="1"/>
        </p:nvSpPr>
        <p:spPr>
          <a:xfrm>
            <a:off x="6077098" y="75416"/>
            <a:ext cx="5505303" cy="448283"/>
          </a:xfrm>
          <a:prstGeom prst="rect">
            <a:avLst/>
          </a:prstGeom>
        </p:spPr>
        <p:txBody>
          <a:bodyPr vert="horz" wrap="square" lIns="91440" tIns="45720" rIns="91440" bIns="45720" rtlCol="0">
            <a:noAutofit/>
          </a:bodyPr>
          <a:lstStyle/>
          <a:p>
            <a:pPr algn="r"/>
            <a:r>
              <a:rPr lang="en-US" sz="1600" b="0" i="0" baseline="0" dirty="0">
                <a:solidFill>
                  <a:schemeClr val="bg1"/>
                </a:solidFill>
                <a:latin typeface="Arial" charset="0"/>
                <a:ea typeface="Arial" charset="0"/>
                <a:cs typeface="Arial" charset="0"/>
              </a:rPr>
              <a:t>Section 2</a:t>
            </a:r>
          </a:p>
        </p:txBody>
      </p:sp>
      <p:sp>
        <p:nvSpPr>
          <p:cNvPr id="9" name="Slide Number Placeholder 5"/>
          <p:cNvSpPr>
            <a:spLocks noGrp="1"/>
          </p:cNvSpPr>
          <p:nvPr>
            <p:ph type="sldNum" sz="quarter" idx="4"/>
          </p:nvPr>
        </p:nvSpPr>
        <p:spPr>
          <a:xfrm>
            <a:off x="237067" y="6334456"/>
            <a:ext cx="773367" cy="365125"/>
          </a:xfrm>
          <a:prstGeom prst="rect">
            <a:avLst/>
          </a:prstGeom>
        </p:spPr>
        <p:txBody>
          <a:bodyPr vert="horz" lIns="91440" tIns="45720" rIns="91440" bIns="45720" rtlCol="0" anchor="ctr"/>
          <a:lstStyle>
            <a:lvl1pPr algn="l">
              <a:defRPr sz="1200" baseline="0">
                <a:solidFill>
                  <a:srgbClr val="D9D9D9"/>
                </a:solidFill>
              </a:defRPr>
            </a:lvl1pPr>
          </a:lstStyle>
          <a:p>
            <a:fld id="{E6911D0C-53AA-A843-8220-FE248E68A653}" type="slidenum">
              <a:rPr lang="en-US" smtClean="0"/>
              <a:pPr/>
              <a:t>‹#›</a:t>
            </a:fld>
            <a:endParaRPr lang="en-US" dirty="0"/>
          </a:p>
        </p:txBody>
      </p:sp>
      <p:sp>
        <p:nvSpPr>
          <p:cNvPr id="10" name="Title Placeholder 17"/>
          <p:cNvSpPr>
            <a:spLocks noGrp="1"/>
          </p:cNvSpPr>
          <p:nvPr>
            <p:ph type="title" hasCustomPrompt="1"/>
          </p:nvPr>
        </p:nvSpPr>
        <p:spPr>
          <a:xfrm>
            <a:off x="576203" y="25401"/>
            <a:ext cx="7441960" cy="481276"/>
          </a:xfrm>
          <a:prstGeom prst="rect">
            <a:avLst/>
          </a:prstGeom>
        </p:spPr>
        <p:txBody>
          <a:bodyPr vert="horz" lIns="91440" tIns="45720" rIns="91440" bIns="45720" rtlCol="0" anchor="ctr">
            <a:normAutofit/>
          </a:bodyPr>
          <a:lstStyle>
            <a:lvl1pPr>
              <a:defRPr sz="1600" b="1" i="0" cap="none" baseline="0">
                <a:solidFill>
                  <a:schemeClr val="bg1"/>
                </a:solidFill>
                <a:latin typeface="Arial" charset="0"/>
              </a:defRPr>
            </a:lvl1pPr>
          </a:lstStyle>
          <a:p>
            <a:r>
              <a:rPr lang="en-AU" dirty="0"/>
              <a:t>Insert heading here</a:t>
            </a:r>
            <a:endParaRPr lang="en-US" dirty="0"/>
          </a:p>
        </p:txBody>
      </p:sp>
      <p:sp>
        <p:nvSpPr>
          <p:cNvPr id="11" name="TextBox 10"/>
          <p:cNvSpPr txBox="1"/>
          <p:nvPr userDrawn="1"/>
        </p:nvSpPr>
        <p:spPr>
          <a:xfrm>
            <a:off x="1010434" y="6419589"/>
            <a:ext cx="2752652" cy="253893"/>
          </a:xfrm>
          <a:prstGeom prst="rect">
            <a:avLst/>
          </a:prstGeom>
        </p:spPr>
        <p:txBody>
          <a:bodyPr vert="horz" wrap="square" lIns="91440" tIns="45720" rIns="91440" bIns="45720" rtlCol="0">
            <a:normAutofit/>
          </a:bodyPr>
          <a:lstStyle/>
          <a:p>
            <a:pPr marL="0" marR="0" lvl="0" indent="0" algn="l" defTabSz="457200" rtl="0" eaLnBrk="1" fontAlgn="auto" latinLnBrk="0" hangingPunct="1">
              <a:lnSpc>
                <a:spcPts val="1100"/>
              </a:lnSpc>
              <a:spcBef>
                <a:spcPts val="0"/>
              </a:spcBef>
              <a:spcAft>
                <a:spcPts val="0"/>
              </a:spcAft>
              <a:buClrTx/>
              <a:buSzTx/>
              <a:buFontTx/>
              <a:buNone/>
              <a:tabLst/>
              <a:defRPr/>
            </a:pPr>
            <a:r>
              <a:rPr kumimoji="0" lang="en-US" sz="1000" b="0" i="0" u="none" strike="noStrike" kern="1200" cap="none" spc="0" normalizeH="0" baseline="0" noProof="0">
                <a:ln>
                  <a:noFill/>
                </a:ln>
                <a:solidFill>
                  <a:srgbClr val="D9D9D9"/>
                </a:solidFill>
                <a:effectLst/>
                <a:uLnTx/>
                <a:uFillTx/>
                <a:latin typeface="Arial" charset="0"/>
                <a:ea typeface="Arial" charset="0"/>
                <a:cs typeface="Arial" charset="0"/>
              </a:rPr>
              <a:t>DM XXXXXXXX</a:t>
            </a:r>
            <a:endParaRPr kumimoji="0" lang="en-US" sz="1000" b="0" i="0" u="none" strike="noStrike" kern="1200" cap="none" spc="0" normalizeH="0" baseline="0" noProof="0" dirty="0">
              <a:ln>
                <a:noFill/>
              </a:ln>
              <a:solidFill>
                <a:srgbClr val="D9D9D9"/>
              </a:solidFill>
              <a:effectLst/>
              <a:uLnTx/>
              <a:uFillTx/>
              <a:latin typeface="Arial" charset="0"/>
              <a:ea typeface="Arial" charset="0"/>
              <a:cs typeface="Arial" charset="0"/>
            </a:endParaRPr>
          </a:p>
        </p:txBody>
      </p:sp>
    </p:spTree>
    <p:extLst>
      <p:ext uri="{BB962C8B-B14F-4D97-AF65-F5344CB8AC3E}">
        <p14:creationId xmlns:p14="http://schemas.microsoft.com/office/powerpoint/2010/main" val="39882835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11" name="Rectangle 10"/>
          <p:cNvSpPr/>
          <p:nvPr userDrawn="1"/>
        </p:nvSpPr>
        <p:spPr>
          <a:xfrm>
            <a:off x="0" y="1"/>
            <a:ext cx="12192000" cy="514271"/>
          </a:xfrm>
          <a:prstGeom prst="rect">
            <a:avLst/>
          </a:prstGeom>
          <a:solidFill>
            <a:srgbClr val="5D616C">
              <a:alpha val="5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TextBox 11"/>
          <p:cNvSpPr txBox="1"/>
          <p:nvPr userDrawn="1"/>
        </p:nvSpPr>
        <p:spPr>
          <a:xfrm>
            <a:off x="6077098" y="75416"/>
            <a:ext cx="5505303" cy="448283"/>
          </a:xfrm>
          <a:prstGeom prst="rect">
            <a:avLst/>
          </a:prstGeom>
        </p:spPr>
        <p:txBody>
          <a:bodyPr vert="horz" wrap="square" lIns="91440" tIns="45720" rIns="91440" bIns="45720" rtlCol="0">
            <a:noAutofit/>
          </a:bodyPr>
          <a:lstStyle/>
          <a:p>
            <a:pPr algn="r"/>
            <a:r>
              <a:rPr lang="en-US" sz="1600" b="0" i="0" baseline="0" dirty="0">
                <a:solidFill>
                  <a:schemeClr val="bg1"/>
                </a:solidFill>
                <a:latin typeface="Arial" charset="0"/>
                <a:ea typeface="Arial" charset="0"/>
                <a:cs typeface="Arial" charset="0"/>
              </a:rPr>
              <a:t>Section 2</a:t>
            </a:r>
          </a:p>
        </p:txBody>
      </p:sp>
      <p:sp>
        <p:nvSpPr>
          <p:cNvPr id="17" name="Text Placeholder 21"/>
          <p:cNvSpPr>
            <a:spLocks noGrp="1"/>
          </p:cNvSpPr>
          <p:nvPr>
            <p:ph idx="13" hasCustomPrompt="1"/>
          </p:nvPr>
        </p:nvSpPr>
        <p:spPr>
          <a:xfrm>
            <a:off x="8960440" y="1294980"/>
            <a:ext cx="2440728" cy="4413843"/>
          </a:xfrm>
          <a:prstGeom prst="rect">
            <a:avLst/>
          </a:prstGeom>
        </p:spPr>
        <p:txBody>
          <a:bodyPr vert="horz" lIns="91440" tIns="45720" rIns="91440" bIns="45720" rtlCol="0">
            <a:noAutofit/>
          </a:bodyPr>
          <a:lstStyle>
            <a:lvl1pPr marL="0" indent="0" defTabSz="457189">
              <a:lnSpc>
                <a:spcPts val="1600"/>
              </a:lnSpc>
              <a:buNone/>
              <a:defRPr sz="1600" b="1" i="0" baseline="0">
                <a:solidFill>
                  <a:srgbClr val="585858"/>
                </a:solidFill>
                <a:latin typeface="Arial" charset="0"/>
              </a:defRPr>
            </a:lvl1pPr>
            <a:lvl3pPr marL="108900" marR="0" indent="-342900" algn="l" defTabSz="457200" rtl="0" eaLnBrk="1" fontAlgn="auto" latinLnBrk="0" hangingPunct="1">
              <a:lnSpc>
                <a:spcPts val="2500"/>
              </a:lnSpc>
              <a:spcBef>
                <a:spcPct val="20000"/>
              </a:spcBef>
              <a:spcAft>
                <a:spcPts val="0"/>
              </a:spcAft>
              <a:buClrTx/>
              <a:buSzTx/>
              <a:buFont typeface="+mj-lt"/>
              <a:buAutoNum type="arabicPeriod"/>
              <a:tabLst/>
              <a:defRPr baseline="0">
                <a:solidFill>
                  <a:srgbClr val="585858"/>
                </a:solidFill>
              </a:defRPr>
            </a:lvl3pPr>
          </a:lstStyle>
          <a:p>
            <a:pPr>
              <a:lnSpc>
                <a:spcPts val="1600"/>
              </a:lnSpc>
            </a:pPr>
            <a:r>
              <a:rPr lang="en-AU" sz="1200" b="1" i="0" dirty="0"/>
              <a:t>Heading small 1</a:t>
            </a:r>
          </a:p>
          <a:p>
            <a:pPr defTabSz="457189">
              <a:lnSpc>
                <a:spcPts val="1600"/>
              </a:lnSpc>
              <a:defRPr/>
            </a:pPr>
            <a:r>
              <a:rPr lang="en-GB" sz="1200" b="0" dirty="0"/>
              <a:t>Body small </a:t>
            </a:r>
            <a:r>
              <a:rPr lang="en-GB" sz="1200" b="0" dirty="0" err="1"/>
              <a:t>tumus</a:t>
            </a:r>
            <a:r>
              <a:rPr lang="en-GB" sz="1200" b="0" dirty="0"/>
              <a:t> </a:t>
            </a:r>
            <a:r>
              <a:rPr lang="en-GB" sz="1200" b="0" dirty="0" err="1"/>
              <a:t>suppli</a:t>
            </a:r>
            <a:r>
              <a:rPr lang="en-GB" sz="1200" b="0" dirty="0"/>
              <a:t> </a:t>
            </a:r>
            <a:r>
              <a:rPr lang="en-GB" sz="1200" b="0" dirty="0" err="1"/>
              <a:t>coenihi</a:t>
            </a:r>
            <a:r>
              <a:rPr lang="en-GB" sz="1200" b="0" dirty="0"/>
              <a:t> </a:t>
            </a:r>
            <a:r>
              <a:rPr lang="en-GB" sz="1200" b="0" dirty="0" err="1"/>
              <a:t>llestresi</a:t>
            </a:r>
            <a:r>
              <a:rPr lang="en-GB" sz="1200" b="0" dirty="0"/>
              <a:t> </a:t>
            </a:r>
            <a:r>
              <a:rPr lang="en-GB" sz="1200" b="0" dirty="0" err="1"/>
              <a:t>sed</a:t>
            </a:r>
            <a:r>
              <a:rPr lang="en-GB" sz="1200" b="0" dirty="0"/>
              <a:t> </a:t>
            </a:r>
            <a:r>
              <a:rPr lang="en-GB" sz="1200" b="0" dirty="0" err="1"/>
              <a:t>Catam</a:t>
            </a:r>
            <a:r>
              <a:rPr lang="en-GB" sz="1200" b="0" dirty="0"/>
              <a:t> </a:t>
            </a:r>
            <a:r>
              <a:rPr lang="en-GB" sz="1200" b="0" dirty="0" err="1"/>
              <a:t>halium</a:t>
            </a:r>
            <a:r>
              <a:rPr lang="en-GB" sz="1200" b="0" dirty="0"/>
              <a:t> </a:t>
            </a:r>
            <a:r>
              <a:rPr lang="en-GB" sz="1200" b="0" dirty="0" err="1"/>
              <a:t>hilicav</a:t>
            </a:r>
            <a:r>
              <a:rPr lang="en-GB" sz="1200" b="0" dirty="0"/>
              <a:t> </a:t>
            </a:r>
            <a:r>
              <a:rPr lang="en-GB" sz="1200" b="0" dirty="0" err="1"/>
              <a:t>erorum</a:t>
            </a:r>
            <a:r>
              <a:rPr lang="en-GB" sz="1200" b="0" dirty="0"/>
              <a:t> tam tem </a:t>
            </a:r>
            <a:r>
              <a:rPr lang="en-GB" sz="1200" b="0" dirty="0" err="1"/>
              <a:t>locci</a:t>
            </a:r>
            <a:r>
              <a:rPr lang="en-GB" sz="1200" b="0" dirty="0"/>
              <a:t> </a:t>
            </a:r>
            <a:r>
              <a:rPr lang="en-GB" sz="1200" b="0" dirty="0" err="1"/>
              <a:t>pulestrac</a:t>
            </a:r>
            <a:r>
              <a:rPr lang="en-GB" sz="1200" b="0" dirty="0"/>
              <a:t> </a:t>
            </a:r>
            <a:r>
              <a:rPr lang="en-GB" sz="1200" b="0" dirty="0" err="1"/>
              <a:t>renatuit</a:t>
            </a:r>
            <a:r>
              <a:rPr lang="en-GB" sz="1200" b="0" dirty="0"/>
              <a:t> ex se </a:t>
            </a:r>
            <a:r>
              <a:rPr lang="en-GB" sz="1200" b="0" dirty="0" err="1"/>
              <a:t>cae</a:t>
            </a:r>
            <a:r>
              <a:rPr lang="en-GB" sz="1200" b="0" dirty="0"/>
              <a:t> </a:t>
            </a:r>
            <a:r>
              <a:rPr lang="en-GB" sz="1200" b="0" dirty="0" err="1"/>
              <a:t>aperfeconsul</a:t>
            </a:r>
            <a:r>
              <a:rPr lang="en-GB" sz="1200" b="0" dirty="0"/>
              <a:t> </a:t>
            </a:r>
            <a:r>
              <a:rPr lang="en-GB" sz="1200" b="0" dirty="0" err="1"/>
              <a:t>conum</a:t>
            </a:r>
            <a:r>
              <a:rPr lang="en-GB" sz="1200" b="0" dirty="0"/>
              <a:t> </a:t>
            </a:r>
            <a:r>
              <a:rPr lang="en-GB" sz="1200" b="0" dirty="0" err="1"/>
              <a:t>detorsum</a:t>
            </a:r>
            <a:r>
              <a:rPr lang="en-GB" sz="1200" b="0" dirty="0"/>
              <a:t>. Is pro, quam </a:t>
            </a:r>
            <a:r>
              <a:rPr lang="en-GB" sz="1200" b="0" dirty="0" err="1"/>
              <a:t>linaris</a:t>
            </a:r>
            <a:r>
              <a:rPr lang="en-GB" sz="1200" b="0" dirty="0"/>
              <a:t> </a:t>
            </a:r>
            <a:r>
              <a:rPr lang="en-GB" sz="1200" b="0" dirty="0" err="1"/>
              <a:t>querum</a:t>
            </a:r>
            <a:r>
              <a:rPr lang="en-GB" sz="1200" b="0" dirty="0"/>
              <a:t> ad in </a:t>
            </a:r>
            <a:r>
              <a:rPr lang="en-GB" sz="1200" b="0" dirty="0" err="1"/>
              <a:t>Etrum</a:t>
            </a:r>
            <a:r>
              <a:rPr lang="en-GB" sz="1200" b="0" dirty="0"/>
              <a:t> </a:t>
            </a:r>
            <a:r>
              <a:rPr lang="en-GB" sz="1200" b="0" dirty="0" err="1"/>
              <a:t>mus</a:t>
            </a:r>
            <a:r>
              <a:rPr lang="en-GB" sz="1200" b="0" dirty="0"/>
              <a:t>, </a:t>
            </a:r>
            <a:r>
              <a:rPr lang="en-GB" sz="1200" b="0" dirty="0" err="1"/>
              <a:t>nici</a:t>
            </a:r>
            <a:r>
              <a:rPr lang="en-GB" sz="1200" b="0" dirty="0"/>
              <a:t> </a:t>
            </a:r>
            <a:r>
              <a:rPr lang="en-GB" sz="1200" b="0" dirty="0" err="1"/>
              <a:t>simihil</a:t>
            </a:r>
            <a:r>
              <a:rPr lang="en-GB" sz="1200" b="0" dirty="0"/>
              <a:t> </a:t>
            </a:r>
            <a:r>
              <a:rPr lang="en-GB" sz="1200" b="0" dirty="0" err="1"/>
              <a:t>ictorum</a:t>
            </a:r>
            <a:r>
              <a:rPr lang="en-GB" sz="1200" b="0" dirty="0"/>
              <a:t> </a:t>
            </a:r>
            <a:r>
              <a:rPr lang="en-GB" sz="1200" b="0" dirty="0" err="1"/>
              <a:t>que</a:t>
            </a:r>
            <a:r>
              <a:rPr lang="en-GB" sz="1200" b="0" dirty="0"/>
              <a:t> re </a:t>
            </a:r>
            <a:r>
              <a:rPr lang="en-GB" sz="1200" b="0" dirty="0" err="1"/>
              <a:t>paridem</a:t>
            </a:r>
            <a:r>
              <a:rPr lang="en-GB" sz="1200" b="0" dirty="0"/>
              <a:t> </a:t>
            </a:r>
            <a:r>
              <a:rPr lang="en-GB" sz="1200" b="0" dirty="0" err="1"/>
              <a:t>nonvolum</a:t>
            </a:r>
            <a:r>
              <a:rPr lang="en-GB" sz="1200" b="0" dirty="0"/>
              <a:t> des </a:t>
            </a:r>
            <a:r>
              <a:rPr lang="en-GB" sz="1200" b="0" dirty="0" err="1"/>
              <a:t>cide</a:t>
            </a:r>
            <a:r>
              <a:rPr lang="en-GB" sz="1200" b="0" dirty="0"/>
              <a:t> </a:t>
            </a:r>
            <a:r>
              <a:rPr lang="en-GB" sz="1200" b="0" dirty="0" err="1"/>
              <a:t>quium</a:t>
            </a:r>
            <a:r>
              <a:rPr lang="en-GB" sz="1200" b="0" dirty="0"/>
              <a:t> re </a:t>
            </a:r>
            <a:r>
              <a:rPr lang="en-GB" sz="1200" b="0" dirty="0" err="1"/>
              <a:t>auc</a:t>
            </a:r>
            <a:r>
              <a:rPr lang="en-GB" sz="1200" b="0" dirty="0"/>
              <a:t> tem o </a:t>
            </a:r>
            <a:r>
              <a:rPr lang="en-GB" sz="1200" b="0" dirty="0" err="1"/>
              <a:t>inam</a:t>
            </a:r>
            <a:r>
              <a:rPr lang="en-GB" sz="1200" b="0" dirty="0"/>
              <a:t> </a:t>
            </a:r>
            <a:r>
              <a:rPr lang="en-GB" sz="1200" b="0" dirty="0" err="1"/>
              <a:t>defato</a:t>
            </a:r>
            <a:r>
              <a:rPr lang="en-GB" sz="1200" b="0" dirty="0"/>
              <a:t> </a:t>
            </a:r>
            <a:r>
              <a:rPr lang="en-GB" sz="1200" b="0" dirty="0" err="1"/>
              <a:t>conlos</a:t>
            </a:r>
            <a:r>
              <a:rPr lang="en-GB" sz="1200" b="0" dirty="0"/>
              <a:t> int. </a:t>
            </a:r>
          </a:p>
        </p:txBody>
      </p:sp>
      <p:sp>
        <p:nvSpPr>
          <p:cNvPr id="19" name="Text Placeholder 21"/>
          <p:cNvSpPr>
            <a:spLocks noGrp="1"/>
          </p:cNvSpPr>
          <p:nvPr>
            <p:ph idx="14" hasCustomPrompt="1"/>
          </p:nvPr>
        </p:nvSpPr>
        <p:spPr>
          <a:xfrm>
            <a:off x="6214495" y="1294980"/>
            <a:ext cx="2440728" cy="4413843"/>
          </a:xfrm>
          <a:prstGeom prst="rect">
            <a:avLst/>
          </a:prstGeom>
        </p:spPr>
        <p:txBody>
          <a:bodyPr vert="horz" lIns="91440" tIns="45720" rIns="91440" bIns="45720" rtlCol="0">
            <a:noAutofit/>
          </a:bodyPr>
          <a:lstStyle>
            <a:lvl1pPr marL="0" indent="0" defTabSz="457189">
              <a:lnSpc>
                <a:spcPts val="1600"/>
              </a:lnSpc>
              <a:buNone/>
              <a:defRPr sz="1600" b="1" i="0" baseline="0">
                <a:solidFill>
                  <a:srgbClr val="585858"/>
                </a:solidFill>
                <a:latin typeface="Arial" charset="0"/>
              </a:defRPr>
            </a:lvl1pPr>
            <a:lvl3pPr marL="108900" marR="0" indent="-342900" algn="l" defTabSz="457200" rtl="0" eaLnBrk="1" fontAlgn="auto" latinLnBrk="0" hangingPunct="1">
              <a:lnSpc>
                <a:spcPts val="2500"/>
              </a:lnSpc>
              <a:spcBef>
                <a:spcPct val="20000"/>
              </a:spcBef>
              <a:spcAft>
                <a:spcPts val="0"/>
              </a:spcAft>
              <a:buClrTx/>
              <a:buSzTx/>
              <a:buFont typeface="+mj-lt"/>
              <a:buAutoNum type="arabicPeriod"/>
              <a:tabLst/>
              <a:defRPr baseline="0">
                <a:solidFill>
                  <a:srgbClr val="585858"/>
                </a:solidFill>
              </a:defRPr>
            </a:lvl3pPr>
          </a:lstStyle>
          <a:p>
            <a:pPr>
              <a:lnSpc>
                <a:spcPts val="1600"/>
              </a:lnSpc>
            </a:pPr>
            <a:r>
              <a:rPr lang="en-AU" sz="1200" b="1" i="0" dirty="0"/>
              <a:t>Heading small 1</a:t>
            </a:r>
          </a:p>
          <a:p>
            <a:pPr defTabSz="457189">
              <a:lnSpc>
                <a:spcPts val="1600"/>
              </a:lnSpc>
              <a:defRPr/>
            </a:pPr>
            <a:r>
              <a:rPr lang="en-GB" sz="1200" b="0" dirty="0"/>
              <a:t>Body small </a:t>
            </a:r>
            <a:r>
              <a:rPr lang="en-GB" sz="1200" b="0" dirty="0" err="1"/>
              <a:t>tumus</a:t>
            </a:r>
            <a:r>
              <a:rPr lang="en-GB" sz="1200" b="0" dirty="0"/>
              <a:t> </a:t>
            </a:r>
            <a:r>
              <a:rPr lang="en-GB" sz="1200" b="0" dirty="0" err="1"/>
              <a:t>suppli</a:t>
            </a:r>
            <a:r>
              <a:rPr lang="en-GB" sz="1200" b="0" dirty="0"/>
              <a:t> </a:t>
            </a:r>
            <a:r>
              <a:rPr lang="en-GB" sz="1200" b="0" dirty="0" err="1"/>
              <a:t>coenihi</a:t>
            </a:r>
            <a:r>
              <a:rPr lang="en-GB" sz="1200" b="0" dirty="0"/>
              <a:t> </a:t>
            </a:r>
            <a:r>
              <a:rPr lang="en-GB" sz="1200" b="0" dirty="0" err="1"/>
              <a:t>llestresi</a:t>
            </a:r>
            <a:r>
              <a:rPr lang="en-GB" sz="1200" b="0" dirty="0"/>
              <a:t> </a:t>
            </a:r>
            <a:r>
              <a:rPr lang="en-GB" sz="1200" b="0" dirty="0" err="1"/>
              <a:t>sed</a:t>
            </a:r>
            <a:r>
              <a:rPr lang="en-GB" sz="1200" b="0" dirty="0"/>
              <a:t> </a:t>
            </a:r>
            <a:r>
              <a:rPr lang="en-GB" sz="1200" b="0" dirty="0" err="1"/>
              <a:t>Catam</a:t>
            </a:r>
            <a:r>
              <a:rPr lang="en-GB" sz="1200" b="0" dirty="0"/>
              <a:t> </a:t>
            </a:r>
            <a:r>
              <a:rPr lang="en-GB" sz="1200" b="0" dirty="0" err="1"/>
              <a:t>halium</a:t>
            </a:r>
            <a:r>
              <a:rPr lang="en-GB" sz="1200" b="0" dirty="0"/>
              <a:t> </a:t>
            </a:r>
            <a:r>
              <a:rPr lang="en-GB" sz="1200" b="0" dirty="0" err="1"/>
              <a:t>hilicav</a:t>
            </a:r>
            <a:r>
              <a:rPr lang="en-GB" sz="1200" b="0" dirty="0"/>
              <a:t> </a:t>
            </a:r>
            <a:r>
              <a:rPr lang="en-GB" sz="1200" b="0" dirty="0" err="1"/>
              <a:t>erorum</a:t>
            </a:r>
            <a:r>
              <a:rPr lang="en-GB" sz="1200" b="0" dirty="0"/>
              <a:t> tam tem </a:t>
            </a:r>
            <a:r>
              <a:rPr lang="en-GB" sz="1200" b="0" dirty="0" err="1"/>
              <a:t>locci</a:t>
            </a:r>
            <a:r>
              <a:rPr lang="en-GB" sz="1200" b="0" dirty="0"/>
              <a:t> </a:t>
            </a:r>
            <a:r>
              <a:rPr lang="en-GB" sz="1200" b="0" dirty="0" err="1"/>
              <a:t>pulestrac</a:t>
            </a:r>
            <a:r>
              <a:rPr lang="en-GB" sz="1200" b="0" dirty="0"/>
              <a:t> </a:t>
            </a:r>
            <a:r>
              <a:rPr lang="en-GB" sz="1200" b="0" dirty="0" err="1"/>
              <a:t>renatuit</a:t>
            </a:r>
            <a:r>
              <a:rPr lang="en-GB" sz="1200" b="0" dirty="0"/>
              <a:t> ex se </a:t>
            </a:r>
            <a:r>
              <a:rPr lang="en-GB" sz="1200" b="0" dirty="0" err="1"/>
              <a:t>cae</a:t>
            </a:r>
            <a:r>
              <a:rPr lang="en-GB" sz="1200" b="0" dirty="0"/>
              <a:t> </a:t>
            </a:r>
            <a:r>
              <a:rPr lang="en-GB" sz="1200" b="0" dirty="0" err="1"/>
              <a:t>aperfeconsul</a:t>
            </a:r>
            <a:r>
              <a:rPr lang="en-GB" sz="1200" b="0" dirty="0"/>
              <a:t> </a:t>
            </a:r>
            <a:r>
              <a:rPr lang="en-GB" sz="1200" b="0" dirty="0" err="1"/>
              <a:t>conum</a:t>
            </a:r>
            <a:r>
              <a:rPr lang="en-GB" sz="1200" b="0" dirty="0"/>
              <a:t> </a:t>
            </a:r>
            <a:r>
              <a:rPr lang="en-GB" sz="1200" b="0" dirty="0" err="1"/>
              <a:t>detorsum</a:t>
            </a:r>
            <a:r>
              <a:rPr lang="en-GB" sz="1200" b="0" dirty="0"/>
              <a:t>. Is pro, quam </a:t>
            </a:r>
            <a:r>
              <a:rPr lang="en-GB" sz="1200" b="0" dirty="0" err="1"/>
              <a:t>linaris</a:t>
            </a:r>
            <a:r>
              <a:rPr lang="en-GB" sz="1200" b="0" dirty="0"/>
              <a:t> </a:t>
            </a:r>
            <a:r>
              <a:rPr lang="en-GB" sz="1200" b="0" dirty="0" err="1"/>
              <a:t>querum</a:t>
            </a:r>
            <a:r>
              <a:rPr lang="en-GB" sz="1200" b="0" dirty="0"/>
              <a:t> ad in </a:t>
            </a:r>
            <a:r>
              <a:rPr lang="en-GB" sz="1200" b="0" dirty="0" err="1"/>
              <a:t>Etrum</a:t>
            </a:r>
            <a:r>
              <a:rPr lang="en-GB" sz="1200" b="0" dirty="0"/>
              <a:t> </a:t>
            </a:r>
            <a:r>
              <a:rPr lang="en-GB" sz="1200" b="0" dirty="0" err="1"/>
              <a:t>mus</a:t>
            </a:r>
            <a:r>
              <a:rPr lang="en-GB" sz="1200" b="0" dirty="0"/>
              <a:t>, </a:t>
            </a:r>
            <a:r>
              <a:rPr lang="en-GB" sz="1200" b="0" dirty="0" err="1"/>
              <a:t>nici</a:t>
            </a:r>
            <a:r>
              <a:rPr lang="en-GB" sz="1200" b="0" dirty="0"/>
              <a:t> </a:t>
            </a:r>
            <a:r>
              <a:rPr lang="en-GB" sz="1200" b="0" dirty="0" err="1"/>
              <a:t>simihil</a:t>
            </a:r>
            <a:r>
              <a:rPr lang="en-GB" sz="1200" b="0" dirty="0"/>
              <a:t> </a:t>
            </a:r>
            <a:r>
              <a:rPr lang="en-GB" sz="1200" b="0" dirty="0" err="1"/>
              <a:t>ictorum</a:t>
            </a:r>
            <a:r>
              <a:rPr lang="en-GB" sz="1200" b="0" dirty="0"/>
              <a:t> </a:t>
            </a:r>
            <a:r>
              <a:rPr lang="en-GB" sz="1200" b="0" dirty="0" err="1"/>
              <a:t>que</a:t>
            </a:r>
            <a:r>
              <a:rPr lang="en-GB" sz="1200" b="0" dirty="0"/>
              <a:t> re </a:t>
            </a:r>
            <a:r>
              <a:rPr lang="en-GB" sz="1200" b="0" dirty="0" err="1"/>
              <a:t>paridem</a:t>
            </a:r>
            <a:r>
              <a:rPr lang="en-GB" sz="1200" b="0" dirty="0"/>
              <a:t> </a:t>
            </a:r>
            <a:r>
              <a:rPr lang="en-GB" sz="1200" b="0" dirty="0" err="1"/>
              <a:t>nonvolum</a:t>
            </a:r>
            <a:r>
              <a:rPr lang="en-GB" sz="1200" b="0" dirty="0"/>
              <a:t> des </a:t>
            </a:r>
            <a:r>
              <a:rPr lang="en-GB" sz="1200" b="0" dirty="0" err="1"/>
              <a:t>cide</a:t>
            </a:r>
            <a:r>
              <a:rPr lang="en-GB" sz="1200" b="0" dirty="0"/>
              <a:t> </a:t>
            </a:r>
            <a:r>
              <a:rPr lang="en-GB" sz="1200" b="0" dirty="0" err="1"/>
              <a:t>quium</a:t>
            </a:r>
            <a:r>
              <a:rPr lang="en-GB" sz="1200" b="0" dirty="0"/>
              <a:t> re </a:t>
            </a:r>
            <a:r>
              <a:rPr lang="en-GB" sz="1200" b="0" dirty="0" err="1"/>
              <a:t>auc</a:t>
            </a:r>
            <a:r>
              <a:rPr lang="en-GB" sz="1200" b="0" dirty="0"/>
              <a:t> tem o </a:t>
            </a:r>
            <a:r>
              <a:rPr lang="en-GB" sz="1200" b="0" dirty="0" err="1"/>
              <a:t>inam</a:t>
            </a:r>
            <a:r>
              <a:rPr lang="en-GB" sz="1200" b="0" dirty="0"/>
              <a:t> </a:t>
            </a:r>
            <a:r>
              <a:rPr lang="en-GB" sz="1200" b="0" dirty="0" err="1"/>
              <a:t>defato</a:t>
            </a:r>
            <a:r>
              <a:rPr lang="en-GB" sz="1200" b="0" dirty="0"/>
              <a:t> </a:t>
            </a:r>
            <a:r>
              <a:rPr lang="en-GB" sz="1200" b="0" dirty="0" err="1"/>
              <a:t>conlos</a:t>
            </a:r>
            <a:r>
              <a:rPr lang="en-GB" sz="1200" b="0" dirty="0"/>
              <a:t> int. </a:t>
            </a:r>
          </a:p>
        </p:txBody>
      </p:sp>
      <p:sp>
        <p:nvSpPr>
          <p:cNvPr id="20" name="Text Placeholder 21"/>
          <p:cNvSpPr>
            <a:spLocks noGrp="1"/>
          </p:cNvSpPr>
          <p:nvPr>
            <p:ph idx="15" hasCustomPrompt="1"/>
          </p:nvPr>
        </p:nvSpPr>
        <p:spPr>
          <a:xfrm>
            <a:off x="3490516" y="1294980"/>
            <a:ext cx="2440728" cy="4413843"/>
          </a:xfrm>
          <a:prstGeom prst="rect">
            <a:avLst/>
          </a:prstGeom>
        </p:spPr>
        <p:txBody>
          <a:bodyPr vert="horz" lIns="91440" tIns="45720" rIns="91440" bIns="45720" rtlCol="0">
            <a:noAutofit/>
          </a:bodyPr>
          <a:lstStyle>
            <a:lvl1pPr marL="0" indent="0" defTabSz="457189">
              <a:lnSpc>
                <a:spcPts val="1600"/>
              </a:lnSpc>
              <a:buNone/>
              <a:defRPr sz="1600" b="1" i="0" baseline="0">
                <a:solidFill>
                  <a:srgbClr val="585858"/>
                </a:solidFill>
                <a:latin typeface="Arial" charset="0"/>
              </a:defRPr>
            </a:lvl1pPr>
            <a:lvl3pPr marL="108900" marR="0" indent="-342900" algn="l" defTabSz="457200" rtl="0" eaLnBrk="1" fontAlgn="auto" latinLnBrk="0" hangingPunct="1">
              <a:lnSpc>
                <a:spcPts val="2500"/>
              </a:lnSpc>
              <a:spcBef>
                <a:spcPct val="20000"/>
              </a:spcBef>
              <a:spcAft>
                <a:spcPts val="0"/>
              </a:spcAft>
              <a:buClrTx/>
              <a:buSzTx/>
              <a:buFont typeface="+mj-lt"/>
              <a:buAutoNum type="arabicPeriod"/>
              <a:tabLst/>
              <a:defRPr baseline="0">
                <a:solidFill>
                  <a:srgbClr val="585858"/>
                </a:solidFill>
              </a:defRPr>
            </a:lvl3pPr>
          </a:lstStyle>
          <a:p>
            <a:pPr>
              <a:lnSpc>
                <a:spcPts val="1600"/>
              </a:lnSpc>
            </a:pPr>
            <a:r>
              <a:rPr lang="en-AU" sz="1200" b="1" i="0" dirty="0"/>
              <a:t>Heading small 1</a:t>
            </a:r>
          </a:p>
          <a:p>
            <a:pPr defTabSz="457189">
              <a:lnSpc>
                <a:spcPts val="1600"/>
              </a:lnSpc>
              <a:defRPr/>
            </a:pPr>
            <a:r>
              <a:rPr lang="en-GB" sz="1200" b="0" dirty="0"/>
              <a:t>Body small </a:t>
            </a:r>
            <a:r>
              <a:rPr lang="en-GB" sz="1200" b="0" dirty="0" err="1"/>
              <a:t>tumus</a:t>
            </a:r>
            <a:r>
              <a:rPr lang="en-GB" sz="1200" b="0" dirty="0"/>
              <a:t> </a:t>
            </a:r>
            <a:r>
              <a:rPr lang="en-GB" sz="1200" b="0" dirty="0" err="1"/>
              <a:t>suppli</a:t>
            </a:r>
            <a:r>
              <a:rPr lang="en-GB" sz="1200" b="0" dirty="0"/>
              <a:t> </a:t>
            </a:r>
            <a:r>
              <a:rPr lang="en-GB" sz="1200" b="0" dirty="0" err="1"/>
              <a:t>coenihi</a:t>
            </a:r>
            <a:r>
              <a:rPr lang="en-GB" sz="1200" b="0" dirty="0"/>
              <a:t> </a:t>
            </a:r>
            <a:r>
              <a:rPr lang="en-GB" sz="1200" b="0" dirty="0" err="1"/>
              <a:t>llestresi</a:t>
            </a:r>
            <a:r>
              <a:rPr lang="en-GB" sz="1200" b="0" dirty="0"/>
              <a:t> </a:t>
            </a:r>
            <a:r>
              <a:rPr lang="en-GB" sz="1200" b="0" dirty="0" err="1"/>
              <a:t>sed</a:t>
            </a:r>
            <a:r>
              <a:rPr lang="en-GB" sz="1200" b="0" dirty="0"/>
              <a:t> </a:t>
            </a:r>
            <a:r>
              <a:rPr lang="en-GB" sz="1200" b="0" dirty="0" err="1"/>
              <a:t>Catam</a:t>
            </a:r>
            <a:r>
              <a:rPr lang="en-GB" sz="1200" b="0" dirty="0"/>
              <a:t> </a:t>
            </a:r>
            <a:r>
              <a:rPr lang="en-GB" sz="1200" b="0" dirty="0" err="1"/>
              <a:t>halium</a:t>
            </a:r>
            <a:r>
              <a:rPr lang="en-GB" sz="1200" b="0" dirty="0"/>
              <a:t> </a:t>
            </a:r>
            <a:r>
              <a:rPr lang="en-GB" sz="1200" b="0" dirty="0" err="1"/>
              <a:t>hilicav</a:t>
            </a:r>
            <a:r>
              <a:rPr lang="en-GB" sz="1200" b="0" dirty="0"/>
              <a:t> </a:t>
            </a:r>
            <a:r>
              <a:rPr lang="en-GB" sz="1200" b="0" dirty="0" err="1"/>
              <a:t>erorum</a:t>
            </a:r>
            <a:r>
              <a:rPr lang="en-GB" sz="1200" b="0" dirty="0"/>
              <a:t> tam tem </a:t>
            </a:r>
            <a:r>
              <a:rPr lang="en-GB" sz="1200" b="0" dirty="0" err="1"/>
              <a:t>locci</a:t>
            </a:r>
            <a:r>
              <a:rPr lang="en-GB" sz="1200" b="0" dirty="0"/>
              <a:t> </a:t>
            </a:r>
            <a:r>
              <a:rPr lang="en-GB" sz="1200" b="0" dirty="0" err="1"/>
              <a:t>pulestrac</a:t>
            </a:r>
            <a:r>
              <a:rPr lang="en-GB" sz="1200" b="0" dirty="0"/>
              <a:t> </a:t>
            </a:r>
            <a:r>
              <a:rPr lang="en-GB" sz="1200" b="0" dirty="0" err="1"/>
              <a:t>renatuit</a:t>
            </a:r>
            <a:r>
              <a:rPr lang="en-GB" sz="1200" b="0" dirty="0"/>
              <a:t> ex se </a:t>
            </a:r>
            <a:r>
              <a:rPr lang="en-GB" sz="1200" b="0" dirty="0" err="1"/>
              <a:t>cae</a:t>
            </a:r>
            <a:r>
              <a:rPr lang="en-GB" sz="1200" b="0" dirty="0"/>
              <a:t> </a:t>
            </a:r>
            <a:r>
              <a:rPr lang="en-GB" sz="1200" b="0" dirty="0" err="1"/>
              <a:t>aperfeconsul</a:t>
            </a:r>
            <a:r>
              <a:rPr lang="en-GB" sz="1200" b="0" dirty="0"/>
              <a:t> </a:t>
            </a:r>
            <a:r>
              <a:rPr lang="en-GB" sz="1200" b="0" dirty="0" err="1"/>
              <a:t>conum</a:t>
            </a:r>
            <a:r>
              <a:rPr lang="en-GB" sz="1200" b="0" dirty="0"/>
              <a:t> </a:t>
            </a:r>
            <a:r>
              <a:rPr lang="en-GB" sz="1200" b="0" dirty="0" err="1"/>
              <a:t>detorsum</a:t>
            </a:r>
            <a:r>
              <a:rPr lang="en-GB" sz="1200" b="0" dirty="0"/>
              <a:t>. Is pro, quam </a:t>
            </a:r>
            <a:r>
              <a:rPr lang="en-GB" sz="1200" b="0" dirty="0" err="1"/>
              <a:t>linaris</a:t>
            </a:r>
            <a:r>
              <a:rPr lang="en-GB" sz="1200" b="0" dirty="0"/>
              <a:t> </a:t>
            </a:r>
            <a:r>
              <a:rPr lang="en-GB" sz="1200" b="0" dirty="0" err="1"/>
              <a:t>querum</a:t>
            </a:r>
            <a:r>
              <a:rPr lang="en-GB" sz="1200" b="0" dirty="0"/>
              <a:t> ad in </a:t>
            </a:r>
            <a:r>
              <a:rPr lang="en-GB" sz="1200" b="0" dirty="0" err="1"/>
              <a:t>Etrum</a:t>
            </a:r>
            <a:r>
              <a:rPr lang="en-GB" sz="1200" b="0" dirty="0"/>
              <a:t> </a:t>
            </a:r>
            <a:r>
              <a:rPr lang="en-GB" sz="1200" b="0" dirty="0" err="1"/>
              <a:t>mus</a:t>
            </a:r>
            <a:r>
              <a:rPr lang="en-GB" sz="1200" b="0" dirty="0"/>
              <a:t>, </a:t>
            </a:r>
            <a:r>
              <a:rPr lang="en-GB" sz="1200" b="0" dirty="0" err="1"/>
              <a:t>nici</a:t>
            </a:r>
            <a:r>
              <a:rPr lang="en-GB" sz="1200" b="0" dirty="0"/>
              <a:t> </a:t>
            </a:r>
            <a:r>
              <a:rPr lang="en-GB" sz="1200" b="0" dirty="0" err="1"/>
              <a:t>simihil</a:t>
            </a:r>
            <a:r>
              <a:rPr lang="en-GB" sz="1200" b="0" dirty="0"/>
              <a:t> </a:t>
            </a:r>
            <a:r>
              <a:rPr lang="en-GB" sz="1200" b="0" dirty="0" err="1"/>
              <a:t>ictorum</a:t>
            </a:r>
            <a:r>
              <a:rPr lang="en-GB" sz="1200" b="0" dirty="0"/>
              <a:t> </a:t>
            </a:r>
            <a:r>
              <a:rPr lang="en-GB" sz="1200" b="0" dirty="0" err="1"/>
              <a:t>que</a:t>
            </a:r>
            <a:r>
              <a:rPr lang="en-GB" sz="1200" b="0" dirty="0"/>
              <a:t> re </a:t>
            </a:r>
            <a:r>
              <a:rPr lang="en-GB" sz="1200" b="0" dirty="0" err="1"/>
              <a:t>paridem</a:t>
            </a:r>
            <a:r>
              <a:rPr lang="en-GB" sz="1200" b="0" dirty="0"/>
              <a:t> </a:t>
            </a:r>
            <a:r>
              <a:rPr lang="en-GB" sz="1200" b="0" dirty="0" err="1"/>
              <a:t>nonvolum</a:t>
            </a:r>
            <a:r>
              <a:rPr lang="en-GB" sz="1200" b="0" dirty="0"/>
              <a:t> des </a:t>
            </a:r>
            <a:r>
              <a:rPr lang="en-GB" sz="1200" b="0" dirty="0" err="1"/>
              <a:t>cide</a:t>
            </a:r>
            <a:r>
              <a:rPr lang="en-GB" sz="1200" b="0" dirty="0"/>
              <a:t> </a:t>
            </a:r>
            <a:r>
              <a:rPr lang="en-GB" sz="1200" b="0" dirty="0" err="1"/>
              <a:t>quium</a:t>
            </a:r>
            <a:r>
              <a:rPr lang="en-GB" sz="1200" b="0" dirty="0"/>
              <a:t> re </a:t>
            </a:r>
            <a:r>
              <a:rPr lang="en-GB" sz="1200" b="0" dirty="0" err="1"/>
              <a:t>auc</a:t>
            </a:r>
            <a:r>
              <a:rPr lang="en-GB" sz="1200" b="0" dirty="0"/>
              <a:t> tem o </a:t>
            </a:r>
            <a:r>
              <a:rPr lang="en-GB" sz="1200" b="0" dirty="0" err="1"/>
              <a:t>inam</a:t>
            </a:r>
            <a:r>
              <a:rPr lang="en-GB" sz="1200" b="0" dirty="0"/>
              <a:t> </a:t>
            </a:r>
            <a:r>
              <a:rPr lang="en-GB" sz="1200" b="0" dirty="0" err="1"/>
              <a:t>defato</a:t>
            </a:r>
            <a:r>
              <a:rPr lang="en-GB" sz="1200" b="0" dirty="0"/>
              <a:t> </a:t>
            </a:r>
            <a:r>
              <a:rPr lang="en-GB" sz="1200" b="0" dirty="0" err="1"/>
              <a:t>conlos</a:t>
            </a:r>
            <a:r>
              <a:rPr lang="en-GB" sz="1200" b="0" dirty="0"/>
              <a:t> int. </a:t>
            </a:r>
          </a:p>
        </p:txBody>
      </p:sp>
      <p:sp>
        <p:nvSpPr>
          <p:cNvPr id="21" name="Text Placeholder 21"/>
          <p:cNvSpPr>
            <a:spLocks noGrp="1"/>
          </p:cNvSpPr>
          <p:nvPr>
            <p:ph idx="16" hasCustomPrompt="1"/>
          </p:nvPr>
        </p:nvSpPr>
        <p:spPr>
          <a:xfrm>
            <a:off x="744571" y="1294980"/>
            <a:ext cx="2440728" cy="4413843"/>
          </a:xfrm>
          <a:prstGeom prst="rect">
            <a:avLst/>
          </a:prstGeom>
        </p:spPr>
        <p:txBody>
          <a:bodyPr vert="horz" lIns="91440" tIns="45720" rIns="91440" bIns="45720" rtlCol="0">
            <a:noAutofit/>
          </a:bodyPr>
          <a:lstStyle>
            <a:lvl1pPr marL="0" indent="0" defTabSz="457189">
              <a:lnSpc>
                <a:spcPts val="1600"/>
              </a:lnSpc>
              <a:buNone/>
              <a:defRPr sz="1600" b="1" i="0" baseline="0">
                <a:solidFill>
                  <a:srgbClr val="585858"/>
                </a:solidFill>
                <a:latin typeface="Arial" charset="0"/>
              </a:defRPr>
            </a:lvl1pPr>
            <a:lvl3pPr marL="108900" marR="0" indent="-342900" algn="l" defTabSz="457200" rtl="0" eaLnBrk="1" fontAlgn="auto" latinLnBrk="0" hangingPunct="1">
              <a:lnSpc>
                <a:spcPts val="2500"/>
              </a:lnSpc>
              <a:spcBef>
                <a:spcPct val="20000"/>
              </a:spcBef>
              <a:spcAft>
                <a:spcPts val="0"/>
              </a:spcAft>
              <a:buClrTx/>
              <a:buSzTx/>
              <a:buFont typeface="+mj-lt"/>
              <a:buAutoNum type="arabicPeriod"/>
              <a:tabLst/>
              <a:defRPr baseline="0">
                <a:solidFill>
                  <a:srgbClr val="585858"/>
                </a:solidFill>
              </a:defRPr>
            </a:lvl3pPr>
          </a:lstStyle>
          <a:p>
            <a:pPr>
              <a:lnSpc>
                <a:spcPts val="1600"/>
              </a:lnSpc>
            </a:pPr>
            <a:r>
              <a:rPr lang="en-AU" sz="1200" b="1" i="0" dirty="0"/>
              <a:t>Heading small 1</a:t>
            </a:r>
          </a:p>
          <a:p>
            <a:pPr defTabSz="457189">
              <a:lnSpc>
                <a:spcPts val="1600"/>
              </a:lnSpc>
              <a:defRPr/>
            </a:pPr>
            <a:r>
              <a:rPr lang="en-GB" sz="1200" b="0" dirty="0"/>
              <a:t>Body small </a:t>
            </a:r>
            <a:r>
              <a:rPr lang="en-GB" sz="1200" b="0" dirty="0" err="1"/>
              <a:t>tumus</a:t>
            </a:r>
            <a:r>
              <a:rPr lang="en-GB" sz="1200" b="0" dirty="0"/>
              <a:t> </a:t>
            </a:r>
            <a:r>
              <a:rPr lang="en-GB" sz="1200" b="0" dirty="0" err="1"/>
              <a:t>suppli</a:t>
            </a:r>
            <a:r>
              <a:rPr lang="en-GB" sz="1200" b="0" dirty="0"/>
              <a:t> </a:t>
            </a:r>
            <a:r>
              <a:rPr lang="en-GB" sz="1200" b="0" dirty="0" err="1"/>
              <a:t>coenihi</a:t>
            </a:r>
            <a:r>
              <a:rPr lang="en-GB" sz="1200" b="0" dirty="0"/>
              <a:t> </a:t>
            </a:r>
            <a:r>
              <a:rPr lang="en-GB" sz="1200" b="0" dirty="0" err="1"/>
              <a:t>llestresi</a:t>
            </a:r>
            <a:r>
              <a:rPr lang="en-GB" sz="1200" b="0" dirty="0"/>
              <a:t> </a:t>
            </a:r>
            <a:r>
              <a:rPr lang="en-GB" sz="1200" b="0" dirty="0" err="1"/>
              <a:t>sed</a:t>
            </a:r>
            <a:r>
              <a:rPr lang="en-GB" sz="1200" b="0" dirty="0"/>
              <a:t> </a:t>
            </a:r>
            <a:r>
              <a:rPr lang="en-GB" sz="1200" b="0" dirty="0" err="1"/>
              <a:t>Catam</a:t>
            </a:r>
            <a:r>
              <a:rPr lang="en-GB" sz="1200" b="0" dirty="0"/>
              <a:t> </a:t>
            </a:r>
            <a:r>
              <a:rPr lang="en-GB" sz="1200" b="0" dirty="0" err="1"/>
              <a:t>halium</a:t>
            </a:r>
            <a:r>
              <a:rPr lang="en-GB" sz="1200" b="0" dirty="0"/>
              <a:t> </a:t>
            </a:r>
            <a:r>
              <a:rPr lang="en-GB" sz="1200" b="0" dirty="0" err="1"/>
              <a:t>hilicav</a:t>
            </a:r>
            <a:r>
              <a:rPr lang="en-GB" sz="1200" b="0" dirty="0"/>
              <a:t> </a:t>
            </a:r>
            <a:r>
              <a:rPr lang="en-GB" sz="1200" b="0" dirty="0" err="1"/>
              <a:t>erorum</a:t>
            </a:r>
            <a:r>
              <a:rPr lang="en-GB" sz="1200" b="0" dirty="0"/>
              <a:t> tam tem </a:t>
            </a:r>
            <a:r>
              <a:rPr lang="en-GB" sz="1200" b="0" dirty="0" err="1"/>
              <a:t>locci</a:t>
            </a:r>
            <a:r>
              <a:rPr lang="en-GB" sz="1200" b="0" dirty="0"/>
              <a:t> </a:t>
            </a:r>
            <a:r>
              <a:rPr lang="en-GB" sz="1200" b="0" dirty="0" err="1"/>
              <a:t>pulestrac</a:t>
            </a:r>
            <a:r>
              <a:rPr lang="en-GB" sz="1200" b="0" dirty="0"/>
              <a:t> </a:t>
            </a:r>
            <a:r>
              <a:rPr lang="en-GB" sz="1200" b="0" dirty="0" err="1"/>
              <a:t>renatuit</a:t>
            </a:r>
            <a:r>
              <a:rPr lang="en-GB" sz="1200" b="0" dirty="0"/>
              <a:t> ex se </a:t>
            </a:r>
            <a:r>
              <a:rPr lang="en-GB" sz="1200" b="0" dirty="0" err="1"/>
              <a:t>cae</a:t>
            </a:r>
            <a:r>
              <a:rPr lang="en-GB" sz="1200" b="0" dirty="0"/>
              <a:t> </a:t>
            </a:r>
            <a:r>
              <a:rPr lang="en-GB" sz="1200" b="0" dirty="0" err="1"/>
              <a:t>aperfeconsul</a:t>
            </a:r>
            <a:r>
              <a:rPr lang="en-GB" sz="1200" b="0" dirty="0"/>
              <a:t> </a:t>
            </a:r>
            <a:r>
              <a:rPr lang="en-GB" sz="1200" b="0" dirty="0" err="1"/>
              <a:t>conum</a:t>
            </a:r>
            <a:r>
              <a:rPr lang="en-GB" sz="1200" b="0" dirty="0"/>
              <a:t> </a:t>
            </a:r>
            <a:r>
              <a:rPr lang="en-GB" sz="1200" b="0" dirty="0" err="1"/>
              <a:t>detorsum</a:t>
            </a:r>
            <a:r>
              <a:rPr lang="en-GB" sz="1200" b="0" dirty="0"/>
              <a:t>. Is pro, quam </a:t>
            </a:r>
            <a:r>
              <a:rPr lang="en-GB" sz="1200" b="0" dirty="0" err="1"/>
              <a:t>linaris</a:t>
            </a:r>
            <a:r>
              <a:rPr lang="en-GB" sz="1200" b="0" dirty="0"/>
              <a:t> </a:t>
            </a:r>
            <a:r>
              <a:rPr lang="en-GB" sz="1200" b="0" dirty="0" err="1"/>
              <a:t>querum</a:t>
            </a:r>
            <a:r>
              <a:rPr lang="en-GB" sz="1200" b="0" dirty="0"/>
              <a:t> ad in </a:t>
            </a:r>
            <a:r>
              <a:rPr lang="en-GB" sz="1200" b="0" dirty="0" err="1"/>
              <a:t>Etrum</a:t>
            </a:r>
            <a:r>
              <a:rPr lang="en-GB" sz="1200" b="0" dirty="0"/>
              <a:t> </a:t>
            </a:r>
            <a:r>
              <a:rPr lang="en-GB" sz="1200" b="0" dirty="0" err="1"/>
              <a:t>mus</a:t>
            </a:r>
            <a:r>
              <a:rPr lang="en-GB" sz="1200" b="0" dirty="0"/>
              <a:t>, </a:t>
            </a:r>
            <a:r>
              <a:rPr lang="en-GB" sz="1200" b="0" dirty="0" err="1"/>
              <a:t>nici</a:t>
            </a:r>
            <a:r>
              <a:rPr lang="en-GB" sz="1200" b="0" dirty="0"/>
              <a:t> </a:t>
            </a:r>
            <a:r>
              <a:rPr lang="en-GB" sz="1200" b="0" dirty="0" err="1"/>
              <a:t>simihil</a:t>
            </a:r>
            <a:r>
              <a:rPr lang="en-GB" sz="1200" b="0" dirty="0"/>
              <a:t> </a:t>
            </a:r>
            <a:r>
              <a:rPr lang="en-GB" sz="1200" b="0" dirty="0" err="1"/>
              <a:t>ictorum</a:t>
            </a:r>
            <a:r>
              <a:rPr lang="en-GB" sz="1200" b="0" dirty="0"/>
              <a:t> </a:t>
            </a:r>
            <a:r>
              <a:rPr lang="en-GB" sz="1200" b="0" dirty="0" err="1"/>
              <a:t>que</a:t>
            </a:r>
            <a:r>
              <a:rPr lang="en-GB" sz="1200" b="0" dirty="0"/>
              <a:t> re </a:t>
            </a:r>
            <a:r>
              <a:rPr lang="en-GB" sz="1200" b="0" dirty="0" err="1"/>
              <a:t>paridem</a:t>
            </a:r>
            <a:r>
              <a:rPr lang="en-GB" sz="1200" b="0" dirty="0"/>
              <a:t> </a:t>
            </a:r>
            <a:r>
              <a:rPr lang="en-GB" sz="1200" b="0" dirty="0" err="1"/>
              <a:t>nonvolum</a:t>
            </a:r>
            <a:r>
              <a:rPr lang="en-GB" sz="1200" b="0" dirty="0"/>
              <a:t> des </a:t>
            </a:r>
            <a:r>
              <a:rPr lang="en-GB" sz="1200" b="0" dirty="0" err="1"/>
              <a:t>cide</a:t>
            </a:r>
            <a:r>
              <a:rPr lang="en-GB" sz="1200" b="0" dirty="0"/>
              <a:t> </a:t>
            </a:r>
            <a:r>
              <a:rPr lang="en-GB" sz="1200" b="0" dirty="0" err="1"/>
              <a:t>quium</a:t>
            </a:r>
            <a:r>
              <a:rPr lang="en-GB" sz="1200" b="0" dirty="0"/>
              <a:t> re </a:t>
            </a:r>
            <a:r>
              <a:rPr lang="en-GB" sz="1200" b="0" dirty="0" err="1"/>
              <a:t>auc</a:t>
            </a:r>
            <a:r>
              <a:rPr lang="en-GB" sz="1200" b="0" dirty="0"/>
              <a:t> tem o </a:t>
            </a:r>
            <a:r>
              <a:rPr lang="en-GB" sz="1200" b="0" dirty="0" err="1"/>
              <a:t>inam</a:t>
            </a:r>
            <a:r>
              <a:rPr lang="en-GB" sz="1200" b="0" dirty="0"/>
              <a:t> </a:t>
            </a:r>
            <a:r>
              <a:rPr lang="en-GB" sz="1200" b="0" dirty="0" err="1"/>
              <a:t>defato</a:t>
            </a:r>
            <a:r>
              <a:rPr lang="en-GB" sz="1200" b="0" dirty="0"/>
              <a:t> </a:t>
            </a:r>
            <a:r>
              <a:rPr lang="en-GB" sz="1200" b="0" dirty="0" err="1"/>
              <a:t>conlos</a:t>
            </a:r>
            <a:r>
              <a:rPr lang="en-GB" sz="1200" b="0" dirty="0"/>
              <a:t> int. </a:t>
            </a:r>
          </a:p>
        </p:txBody>
      </p:sp>
      <p:sp>
        <p:nvSpPr>
          <p:cNvPr id="10" name="Slide Number Placeholder 5"/>
          <p:cNvSpPr>
            <a:spLocks noGrp="1"/>
          </p:cNvSpPr>
          <p:nvPr>
            <p:ph type="sldNum" sz="quarter" idx="4"/>
          </p:nvPr>
        </p:nvSpPr>
        <p:spPr>
          <a:xfrm>
            <a:off x="237067" y="6334456"/>
            <a:ext cx="773367" cy="365125"/>
          </a:xfrm>
          <a:prstGeom prst="rect">
            <a:avLst/>
          </a:prstGeom>
        </p:spPr>
        <p:txBody>
          <a:bodyPr vert="horz" lIns="91440" tIns="45720" rIns="91440" bIns="45720" rtlCol="0" anchor="ctr"/>
          <a:lstStyle>
            <a:lvl1pPr algn="l">
              <a:defRPr sz="1200" baseline="0">
                <a:solidFill>
                  <a:srgbClr val="D9D9D9"/>
                </a:solidFill>
              </a:defRPr>
            </a:lvl1pPr>
          </a:lstStyle>
          <a:p>
            <a:fld id="{E6911D0C-53AA-A843-8220-FE248E68A653}" type="slidenum">
              <a:rPr lang="en-US" smtClean="0"/>
              <a:pPr/>
              <a:t>‹#›</a:t>
            </a:fld>
            <a:endParaRPr lang="en-US" dirty="0"/>
          </a:p>
        </p:txBody>
      </p:sp>
      <p:sp>
        <p:nvSpPr>
          <p:cNvPr id="14" name="Title Placeholder 17"/>
          <p:cNvSpPr>
            <a:spLocks noGrp="1"/>
          </p:cNvSpPr>
          <p:nvPr>
            <p:ph type="title" hasCustomPrompt="1"/>
          </p:nvPr>
        </p:nvSpPr>
        <p:spPr>
          <a:xfrm>
            <a:off x="576203" y="25401"/>
            <a:ext cx="7441960" cy="481276"/>
          </a:xfrm>
          <a:prstGeom prst="rect">
            <a:avLst/>
          </a:prstGeom>
        </p:spPr>
        <p:txBody>
          <a:bodyPr vert="horz" lIns="91440" tIns="45720" rIns="91440" bIns="45720" rtlCol="0" anchor="ctr">
            <a:normAutofit/>
          </a:bodyPr>
          <a:lstStyle>
            <a:lvl1pPr>
              <a:defRPr sz="1600" b="1" i="0" cap="none" baseline="0">
                <a:solidFill>
                  <a:schemeClr val="bg1"/>
                </a:solidFill>
                <a:latin typeface="Arial" charset="0"/>
              </a:defRPr>
            </a:lvl1pPr>
          </a:lstStyle>
          <a:p>
            <a:r>
              <a:rPr lang="en-AU" dirty="0"/>
              <a:t>Insert heading here</a:t>
            </a:r>
            <a:endParaRPr lang="en-US" dirty="0"/>
          </a:p>
        </p:txBody>
      </p:sp>
      <p:sp>
        <p:nvSpPr>
          <p:cNvPr id="13" name="TextBox 12"/>
          <p:cNvSpPr txBox="1"/>
          <p:nvPr userDrawn="1"/>
        </p:nvSpPr>
        <p:spPr>
          <a:xfrm>
            <a:off x="1010434" y="6419589"/>
            <a:ext cx="2752652" cy="253893"/>
          </a:xfrm>
          <a:prstGeom prst="rect">
            <a:avLst/>
          </a:prstGeom>
        </p:spPr>
        <p:txBody>
          <a:bodyPr vert="horz" wrap="square" lIns="91440" tIns="45720" rIns="91440" bIns="45720" rtlCol="0">
            <a:normAutofit/>
          </a:bodyPr>
          <a:lstStyle/>
          <a:p>
            <a:pPr marL="0" marR="0" lvl="0" indent="0" algn="l" defTabSz="457200" rtl="0" eaLnBrk="1" fontAlgn="auto" latinLnBrk="0" hangingPunct="1">
              <a:lnSpc>
                <a:spcPts val="1100"/>
              </a:lnSpc>
              <a:spcBef>
                <a:spcPts val="0"/>
              </a:spcBef>
              <a:spcAft>
                <a:spcPts val="0"/>
              </a:spcAft>
              <a:buClrTx/>
              <a:buSzTx/>
              <a:buFontTx/>
              <a:buNone/>
              <a:tabLst/>
              <a:defRPr/>
            </a:pPr>
            <a:r>
              <a:rPr kumimoji="0" lang="en-US" sz="1000" b="0" i="0" u="none" strike="noStrike" kern="1200" cap="none" spc="0" normalizeH="0" baseline="0" noProof="0">
                <a:ln>
                  <a:noFill/>
                </a:ln>
                <a:solidFill>
                  <a:srgbClr val="D9D9D9"/>
                </a:solidFill>
                <a:effectLst/>
                <a:uLnTx/>
                <a:uFillTx/>
                <a:latin typeface="Arial" charset="0"/>
                <a:ea typeface="Arial" charset="0"/>
                <a:cs typeface="Arial" charset="0"/>
              </a:rPr>
              <a:t>DM XXXXXXXX</a:t>
            </a:r>
            <a:endParaRPr kumimoji="0" lang="en-US" sz="1000" b="0" i="0" u="none" strike="noStrike" kern="1200" cap="none" spc="0" normalizeH="0" baseline="0" noProof="0" dirty="0">
              <a:ln>
                <a:noFill/>
              </a:ln>
              <a:solidFill>
                <a:srgbClr val="D9D9D9"/>
              </a:solidFill>
              <a:effectLst/>
              <a:uLnTx/>
              <a:uFillTx/>
              <a:latin typeface="Arial" charset="0"/>
              <a:ea typeface="Arial" charset="0"/>
              <a:cs typeface="Arial" charset="0"/>
            </a:endParaRPr>
          </a:p>
        </p:txBody>
      </p:sp>
    </p:spTree>
    <p:extLst>
      <p:ext uri="{BB962C8B-B14F-4D97-AF65-F5344CB8AC3E}">
        <p14:creationId xmlns:p14="http://schemas.microsoft.com/office/powerpoint/2010/main" val="31996292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11" name="Rectangle 10"/>
          <p:cNvSpPr/>
          <p:nvPr userDrawn="1"/>
        </p:nvSpPr>
        <p:spPr>
          <a:xfrm>
            <a:off x="0" y="1"/>
            <a:ext cx="12192000" cy="514271"/>
          </a:xfrm>
          <a:prstGeom prst="rect">
            <a:avLst/>
          </a:prstGeom>
          <a:solidFill>
            <a:srgbClr val="5D616C">
              <a:alpha val="5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TextBox 11"/>
          <p:cNvSpPr txBox="1"/>
          <p:nvPr userDrawn="1"/>
        </p:nvSpPr>
        <p:spPr>
          <a:xfrm>
            <a:off x="6077098" y="75416"/>
            <a:ext cx="5505303" cy="448283"/>
          </a:xfrm>
          <a:prstGeom prst="rect">
            <a:avLst/>
          </a:prstGeom>
        </p:spPr>
        <p:txBody>
          <a:bodyPr vert="horz" wrap="square" lIns="91440" tIns="45720" rIns="91440" bIns="45720" rtlCol="0">
            <a:noAutofit/>
          </a:bodyPr>
          <a:lstStyle/>
          <a:p>
            <a:pPr algn="r"/>
            <a:r>
              <a:rPr lang="en-US" sz="1600" b="0" i="0" baseline="0" dirty="0">
                <a:solidFill>
                  <a:schemeClr val="bg1"/>
                </a:solidFill>
                <a:latin typeface="Arial" charset="0"/>
                <a:ea typeface="Arial" charset="0"/>
                <a:cs typeface="Arial" charset="0"/>
              </a:rPr>
              <a:t>Section 2</a:t>
            </a:r>
          </a:p>
        </p:txBody>
      </p:sp>
      <p:sp>
        <p:nvSpPr>
          <p:cNvPr id="6" name="Slide Number Placeholder 5"/>
          <p:cNvSpPr>
            <a:spLocks noGrp="1"/>
          </p:cNvSpPr>
          <p:nvPr>
            <p:ph type="sldNum" sz="quarter" idx="4"/>
          </p:nvPr>
        </p:nvSpPr>
        <p:spPr>
          <a:xfrm>
            <a:off x="237067" y="6334456"/>
            <a:ext cx="773367" cy="365125"/>
          </a:xfrm>
          <a:prstGeom prst="rect">
            <a:avLst/>
          </a:prstGeom>
        </p:spPr>
        <p:txBody>
          <a:bodyPr vert="horz" lIns="91440" tIns="45720" rIns="91440" bIns="45720" rtlCol="0" anchor="ctr"/>
          <a:lstStyle>
            <a:lvl1pPr algn="l">
              <a:defRPr sz="1200" baseline="0">
                <a:solidFill>
                  <a:srgbClr val="D9D9D9"/>
                </a:solidFill>
              </a:defRPr>
            </a:lvl1pPr>
          </a:lstStyle>
          <a:p>
            <a:fld id="{E6911D0C-53AA-A843-8220-FE248E68A653}" type="slidenum">
              <a:rPr lang="en-US" smtClean="0"/>
              <a:pPr/>
              <a:t>‹#›</a:t>
            </a:fld>
            <a:endParaRPr lang="en-US" dirty="0"/>
          </a:p>
        </p:txBody>
      </p:sp>
      <p:sp>
        <p:nvSpPr>
          <p:cNvPr id="7" name="Title Placeholder 17"/>
          <p:cNvSpPr>
            <a:spLocks noGrp="1"/>
          </p:cNvSpPr>
          <p:nvPr>
            <p:ph type="title" hasCustomPrompt="1"/>
          </p:nvPr>
        </p:nvSpPr>
        <p:spPr>
          <a:xfrm>
            <a:off x="576203" y="25401"/>
            <a:ext cx="7441960" cy="481276"/>
          </a:xfrm>
          <a:prstGeom prst="rect">
            <a:avLst/>
          </a:prstGeom>
        </p:spPr>
        <p:txBody>
          <a:bodyPr vert="horz" lIns="91440" tIns="45720" rIns="91440" bIns="45720" rtlCol="0" anchor="ctr">
            <a:normAutofit/>
          </a:bodyPr>
          <a:lstStyle>
            <a:lvl1pPr>
              <a:defRPr sz="1600" b="1" i="0" cap="none" baseline="0">
                <a:solidFill>
                  <a:schemeClr val="bg1"/>
                </a:solidFill>
                <a:latin typeface="Arial" charset="0"/>
              </a:defRPr>
            </a:lvl1pPr>
          </a:lstStyle>
          <a:p>
            <a:r>
              <a:rPr lang="en-AU" dirty="0"/>
              <a:t>Insert heading here</a:t>
            </a:r>
            <a:endParaRPr lang="en-US" dirty="0"/>
          </a:p>
        </p:txBody>
      </p:sp>
      <p:sp>
        <p:nvSpPr>
          <p:cNvPr id="8" name="TextBox 7"/>
          <p:cNvSpPr txBox="1"/>
          <p:nvPr userDrawn="1"/>
        </p:nvSpPr>
        <p:spPr>
          <a:xfrm>
            <a:off x="1010434" y="6419589"/>
            <a:ext cx="2752652" cy="253893"/>
          </a:xfrm>
          <a:prstGeom prst="rect">
            <a:avLst/>
          </a:prstGeom>
        </p:spPr>
        <p:txBody>
          <a:bodyPr vert="horz" wrap="square" lIns="91440" tIns="45720" rIns="91440" bIns="45720" rtlCol="0">
            <a:normAutofit/>
          </a:bodyPr>
          <a:lstStyle/>
          <a:p>
            <a:pPr marL="0" marR="0" lvl="0" indent="0" algn="l" defTabSz="457200" rtl="0" eaLnBrk="1" fontAlgn="auto" latinLnBrk="0" hangingPunct="1">
              <a:lnSpc>
                <a:spcPts val="1100"/>
              </a:lnSpc>
              <a:spcBef>
                <a:spcPts val="0"/>
              </a:spcBef>
              <a:spcAft>
                <a:spcPts val="0"/>
              </a:spcAft>
              <a:buClrTx/>
              <a:buSzTx/>
              <a:buFontTx/>
              <a:buNone/>
              <a:tabLst/>
              <a:defRPr/>
            </a:pPr>
            <a:r>
              <a:rPr kumimoji="0" lang="en-US" sz="1000" b="0" i="0" u="none" strike="noStrike" kern="1200" cap="none" spc="0" normalizeH="0" baseline="0" noProof="0">
                <a:ln>
                  <a:noFill/>
                </a:ln>
                <a:solidFill>
                  <a:srgbClr val="D9D9D9"/>
                </a:solidFill>
                <a:effectLst/>
                <a:uLnTx/>
                <a:uFillTx/>
                <a:latin typeface="Arial" charset="0"/>
                <a:ea typeface="Arial" charset="0"/>
                <a:cs typeface="Arial" charset="0"/>
              </a:rPr>
              <a:t>DM XXXXXXXX</a:t>
            </a:r>
            <a:endParaRPr kumimoji="0" lang="en-US" sz="1000" b="0" i="0" u="none" strike="noStrike" kern="1200" cap="none" spc="0" normalizeH="0" baseline="0" noProof="0" dirty="0">
              <a:ln>
                <a:noFill/>
              </a:ln>
              <a:solidFill>
                <a:srgbClr val="D9D9D9"/>
              </a:solidFill>
              <a:effectLst/>
              <a:uLnTx/>
              <a:uFillTx/>
              <a:latin typeface="Arial" charset="0"/>
              <a:ea typeface="Arial" charset="0"/>
              <a:cs typeface="Arial" charset="0"/>
            </a:endParaRPr>
          </a:p>
        </p:txBody>
      </p:sp>
    </p:spTree>
    <p:extLst>
      <p:ext uri="{BB962C8B-B14F-4D97-AF65-F5344CB8AC3E}">
        <p14:creationId xmlns:p14="http://schemas.microsoft.com/office/powerpoint/2010/main" val="3674077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9" name="Rectangle 8"/>
          <p:cNvSpPr/>
          <p:nvPr userDrawn="1"/>
        </p:nvSpPr>
        <p:spPr>
          <a:xfrm>
            <a:off x="0" y="1"/>
            <a:ext cx="12192000" cy="514271"/>
          </a:xfrm>
          <a:prstGeom prst="rect">
            <a:avLst/>
          </a:prstGeom>
          <a:solidFill>
            <a:srgbClr val="5D616C">
              <a:alpha val="5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TextBox 9"/>
          <p:cNvSpPr txBox="1"/>
          <p:nvPr userDrawn="1"/>
        </p:nvSpPr>
        <p:spPr>
          <a:xfrm>
            <a:off x="8018163" y="75416"/>
            <a:ext cx="3564237" cy="448283"/>
          </a:xfrm>
          <a:prstGeom prst="rect">
            <a:avLst/>
          </a:prstGeom>
        </p:spPr>
        <p:txBody>
          <a:bodyPr vert="horz" wrap="square" lIns="91440" tIns="45720" rIns="91440" bIns="45720" rtlCol="0">
            <a:noAutofit/>
          </a:bodyPr>
          <a:lstStyle/>
          <a:p>
            <a:pPr algn="r"/>
            <a:r>
              <a:rPr lang="en-US" sz="1600" b="0" i="0" baseline="0" dirty="0">
                <a:solidFill>
                  <a:schemeClr val="bg1"/>
                </a:solidFill>
                <a:latin typeface="Arial" charset="0"/>
                <a:ea typeface="Arial" charset="0"/>
                <a:cs typeface="Arial" charset="0"/>
              </a:rPr>
              <a:t>Section 2</a:t>
            </a:r>
          </a:p>
        </p:txBody>
      </p:sp>
      <p:sp>
        <p:nvSpPr>
          <p:cNvPr id="8" name="Text Placeholder 21"/>
          <p:cNvSpPr>
            <a:spLocks noGrp="1"/>
          </p:cNvSpPr>
          <p:nvPr>
            <p:ph idx="13" hasCustomPrompt="1"/>
          </p:nvPr>
        </p:nvSpPr>
        <p:spPr>
          <a:xfrm>
            <a:off x="609600" y="5239265"/>
            <a:ext cx="10994877" cy="489556"/>
          </a:xfrm>
          <a:prstGeom prst="rect">
            <a:avLst/>
          </a:prstGeom>
        </p:spPr>
        <p:txBody>
          <a:bodyPr vert="horz" lIns="91440" tIns="45720" rIns="91440" bIns="45720" rtlCol="0">
            <a:noAutofit/>
          </a:bodyPr>
          <a:lstStyle>
            <a:lvl1pPr marL="0" indent="0" defTabSz="457189">
              <a:lnSpc>
                <a:spcPts val="1600"/>
              </a:lnSpc>
              <a:buNone/>
              <a:defRPr sz="900" b="1" i="0" baseline="0">
                <a:solidFill>
                  <a:srgbClr val="585858"/>
                </a:solidFill>
                <a:latin typeface="Arial" charset="0"/>
              </a:defRPr>
            </a:lvl1pPr>
            <a:lvl3pPr marL="108900" marR="0" indent="-342900" algn="l" defTabSz="457200" rtl="0" eaLnBrk="1" fontAlgn="auto" latinLnBrk="0" hangingPunct="1">
              <a:lnSpc>
                <a:spcPts val="2500"/>
              </a:lnSpc>
              <a:spcBef>
                <a:spcPct val="20000"/>
              </a:spcBef>
              <a:spcAft>
                <a:spcPts val="0"/>
              </a:spcAft>
              <a:buClrTx/>
              <a:buSzTx/>
              <a:buFont typeface="+mj-lt"/>
              <a:buAutoNum type="arabicPeriod"/>
              <a:tabLst/>
              <a:defRPr baseline="0">
                <a:solidFill>
                  <a:srgbClr val="585858"/>
                </a:solidFill>
              </a:defRPr>
            </a:lvl3pPr>
          </a:lstStyle>
          <a:p>
            <a:pPr defTabSz="457189">
              <a:lnSpc>
                <a:spcPts val="1600"/>
              </a:lnSpc>
              <a:defRPr/>
            </a:pPr>
            <a:r>
              <a:rPr lang="en-GB" sz="1200" b="0" dirty="0"/>
              <a:t>Body small caption </a:t>
            </a:r>
            <a:r>
              <a:rPr lang="en-GB" sz="1200" b="0" dirty="0" err="1"/>
              <a:t>coenihi</a:t>
            </a:r>
            <a:r>
              <a:rPr lang="en-GB" sz="1200" b="0" dirty="0"/>
              <a:t> </a:t>
            </a:r>
            <a:r>
              <a:rPr lang="en-GB" sz="1200" b="0" dirty="0" err="1"/>
              <a:t>llestresi</a:t>
            </a:r>
            <a:r>
              <a:rPr lang="en-GB" sz="1200" b="0" dirty="0"/>
              <a:t> </a:t>
            </a:r>
            <a:r>
              <a:rPr lang="en-GB" sz="1200" b="0" dirty="0" err="1"/>
              <a:t>sed</a:t>
            </a:r>
            <a:r>
              <a:rPr lang="en-GB" sz="1200" b="0" dirty="0"/>
              <a:t> </a:t>
            </a:r>
            <a:r>
              <a:rPr lang="en-GB" sz="1200" b="0" dirty="0" err="1"/>
              <a:t>Catam</a:t>
            </a:r>
            <a:r>
              <a:rPr lang="en-GB" sz="1200" b="0" dirty="0"/>
              <a:t> </a:t>
            </a:r>
            <a:r>
              <a:rPr lang="en-GB" sz="1200" b="0" dirty="0" err="1"/>
              <a:t>halium</a:t>
            </a:r>
            <a:r>
              <a:rPr lang="en-GB" sz="1200" b="0" dirty="0"/>
              <a:t> </a:t>
            </a:r>
            <a:r>
              <a:rPr lang="en-GB" sz="1200" b="0" dirty="0" err="1"/>
              <a:t>hilicav</a:t>
            </a:r>
            <a:r>
              <a:rPr lang="en-GB" sz="1200" b="0" dirty="0"/>
              <a:t> </a:t>
            </a:r>
            <a:r>
              <a:rPr lang="en-GB" sz="1200" b="0" dirty="0" err="1"/>
              <a:t>erorum</a:t>
            </a:r>
            <a:r>
              <a:rPr lang="en-GB" sz="1200" b="0" dirty="0"/>
              <a:t> tam tem </a:t>
            </a:r>
            <a:r>
              <a:rPr lang="en-GB" sz="1200" b="0" dirty="0" err="1"/>
              <a:t>locci</a:t>
            </a:r>
            <a:r>
              <a:rPr lang="en-GB" sz="1200" b="0" dirty="0"/>
              <a:t> </a:t>
            </a:r>
            <a:r>
              <a:rPr lang="en-GB" sz="1200" b="0" dirty="0" err="1"/>
              <a:t>pulestrac</a:t>
            </a:r>
            <a:r>
              <a:rPr lang="en-GB" sz="1200" b="0" dirty="0"/>
              <a:t> </a:t>
            </a:r>
            <a:r>
              <a:rPr lang="en-GB" sz="1200" b="0" dirty="0" err="1"/>
              <a:t>renatuit</a:t>
            </a:r>
            <a:r>
              <a:rPr lang="en-GB" sz="1200" b="0" dirty="0"/>
              <a:t> ex se </a:t>
            </a:r>
            <a:r>
              <a:rPr lang="en-GB" sz="1200" b="0" dirty="0" err="1"/>
              <a:t>cae</a:t>
            </a:r>
            <a:r>
              <a:rPr lang="en-GB" sz="1200" b="0" dirty="0"/>
              <a:t> </a:t>
            </a:r>
            <a:r>
              <a:rPr lang="en-GB" sz="1200" b="0" dirty="0" err="1"/>
              <a:t>aperfeconsul</a:t>
            </a:r>
            <a:r>
              <a:rPr lang="en-GB" sz="1200" b="0" dirty="0"/>
              <a:t> </a:t>
            </a:r>
            <a:r>
              <a:rPr lang="en-GB" sz="1200" b="0" dirty="0" err="1"/>
              <a:t>conum</a:t>
            </a:r>
            <a:r>
              <a:rPr lang="en-GB" sz="1200" b="0" dirty="0"/>
              <a:t> </a:t>
            </a:r>
            <a:r>
              <a:rPr lang="en-GB" sz="1200" b="0" dirty="0" err="1"/>
              <a:t>detorsum</a:t>
            </a:r>
            <a:r>
              <a:rPr lang="en-GB" sz="1200" b="0" dirty="0"/>
              <a:t>. Is pro, quam </a:t>
            </a:r>
            <a:r>
              <a:rPr lang="en-GB" sz="1200" b="0" dirty="0" err="1"/>
              <a:t>linaris</a:t>
            </a:r>
            <a:r>
              <a:rPr lang="en-GB" sz="1200" b="0" dirty="0"/>
              <a:t> </a:t>
            </a:r>
            <a:r>
              <a:rPr lang="en-GB" sz="1200" b="0" dirty="0" err="1"/>
              <a:t>querum</a:t>
            </a:r>
            <a:r>
              <a:rPr lang="en-GB" sz="1200" b="0" dirty="0"/>
              <a:t> ad in </a:t>
            </a:r>
            <a:r>
              <a:rPr lang="en-GB" sz="1200" b="0" dirty="0" err="1"/>
              <a:t>Etrum</a:t>
            </a:r>
            <a:r>
              <a:rPr lang="en-GB" sz="1200" b="0" dirty="0"/>
              <a:t> </a:t>
            </a:r>
            <a:r>
              <a:rPr lang="en-GB" sz="1200" b="0" dirty="0" err="1"/>
              <a:t>mus</a:t>
            </a:r>
            <a:r>
              <a:rPr lang="en-GB" sz="1200" b="0" dirty="0"/>
              <a:t>, </a:t>
            </a:r>
            <a:r>
              <a:rPr lang="en-GB" sz="1200" b="0" dirty="0" err="1"/>
              <a:t>nici</a:t>
            </a:r>
            <a:r>
              <a:rPr lang="en-GB" sz="1200" b="0" dirty="0"/>
              <a:t> </a:t>
            </a:r>
            <a:r>
              <a:rPr lang="en-GB" sz="1200" b="0" dirty="0" err="1"/>
              <a:t>simihil</a:t>
            </a:r>
            <a:r>
              <a:rPr lang="en-GB" sz="1200" b="0" dirty="0"/>
              <a:t> </a:t>
            </a:r>
            <a:r>
              <a:rPr lang="en-GB" sz="1200" b="0" dirty="0" err="1"/>
              <a:t>ictorum</a:t>
            </a:r>
            <a:r>
              <a:rPr lang="en-GB" sz="1200" b="0" dirty="0"/>
              <a:t> </a:t>
            </a:r>
            <a:r>
              <a:rPr lang="en-GB" sz="1200" b="0" dirty="0" err="1"/>
              <a:t>que</a:t>
            </a:r>
            <a:r>
              <a:rPr lang="en-GB" sz="1200" b="0" dirty="0"/>
              <a:t> re </a:t>
            </a:r>
            <a:r>
              <a:rPr lang="en-GB" sz="1200" b="0" dirty="0" err="1"/>
              <a:t>paridem</a:t>
            </a:r>
            <a:r>
              <a:rPr lang="en-GB" sz="1200" b="0" dirty="0"/>
              <a:t>. </a:t>
            </a:r>
          </a:p>
        </p:txBody>
      </p:sp>
      <p:sp>
        <p:nvSpPr>
          <p:cNvPr id="7" name="Slide Number Placeholder 5"/>
          <p:cNvSpPr>
            <a:spLocks noGrp="1"/>
          </p:cNvSpPr>
          <p:nvPr>
            <p:ph type="sldNum" sz="quarter" idx="4"/>
          </p:nvPr>
        </p:nvSpPr>
        <p:spPr>
          <a:xfrm>
            <a:off x="237067" y="6334456"/>
            <a:ext cx="773367" cy="365125"/>
          </a:xfrm>
          <a:prstGeom prst="rect">
            <a:avLst/>
          </a:prstGeom>
        </p:spPr>
        <p:txBody>
          <a:bodyPr vert="horz" lIns="91440" tIns="45720" rIns="91440" bIns="45720" rtlCol="0" anchor="ctr"/>
          <a:lstStyle>
            <a:lvl1pPr algn="l">
              <a:defRPr sz="1200" baseline="0">
                <a:solidFill>
                  <a:srgbClr val="D9D9D9"/>
                </a:solidFill>
              </a:defRPr>
            </a:lvl1pPr>
          </a:lstStyle>
          <a:p>
            <a:fld id="{E6911D0C-53AA-A843-8220-FE248E68A653}" type="slidenum">
              <a:rPr lang="en-US" smtClean="0"/>
              <a:pPr/>
              <a:t>‹#›</a:t>
            </a:fld>
            <a:endParaRPr lang="en-US" dirty="0"/>
          </a:p>
        </p:txBody>
      </p:sp>
      <p:sp>
        <p:nvSpPr>
          <p:cNvPr id="11" name="Title Placeholder 17"/>
          <p:cNvSpPr>
            <a:spLocks noGrp="1"/>
          </p:cNvSpPr>
          <p:nvPr>
            <p:ph type="title" hasCustomPrompt="1"/>
          </p:nvPr>
        </p:nvSpPr>
        <p:spPr>
          <a:xfrm>
            <a:off x="576203" y="25401"/>
            <a:ext cx="7441960" cy="481276"/>
          </a:xfrm>
          <a:prstGeom prst="rect">
            <a:avLst/>
          </a:prstGeom>
        </p:spPr>
        <p:txBody>
          <a:bodyPr vert="horz" lIns="91440" tIns="45720" rIns="91440" bIns="45720" rtlCol="0" anchor="ctr">
            <a:normAutofit/>
          </a:bodyPr>
          <a:lstStyle>
            <a:lvl1pPr>
              <a:defRPr sz="1600" b="1" i="0" cap="none" baseline="0">
                <a:solidFill>
                  <a:schemeClr val="bg1"/>
                </a:solidFill>
                <a:latin typeface="Arial" charset="0"/>
              </a:defRPr>
            </a:lvl1pPr>
          </a:lstStyle>
          <a:p>
            <a:r>
              <a:rPr lang="en-AU" dirty="0"/>
              <a:t>Insert heading here</a:t>
            </a:r>
            <a:endParaRPr lang="en-US" dirty="0"/>
          </a:p>
        </p:txBody>
      </p:sp>
      <p:sp>
        <p:nvSpPr>
          <p:cNvPr id="12" name="TextBox 11"/>
          <p:cNvSpPr txBox="1"/>
          <p:nvPr userDrawn="1"/>
        </p:nvSpPr>
        <p:spPr>
          <a:xfrm>
            <a:off x="1010434" y="6419589"/>
            <a:ext cx="2752652" cy="253893"/>
          </a:xfrm>
          <a:prstGeom prst="rect">
            <a:avLst/>
          </a:prstGeom>
        </p:spPr>
        <p:txBody>
          <a:bodyPr vert="horz" wrap="square" lIns="91440" tIns="45720" rIns="91440" bIns="45720" rtlCol="0">
            <a:normAutofit/>
          </a:bodyPr>
          <a:lstStyle/>
          <a:p>
            <a:pPr marL="0" marR="0" lvl="0" indent="0" algn="l" defTabSz="457200" rtl="0" eaLnBrk="1" fontAlgn="auto" latinLnBrk="0" hangingPunct="1">
              <a:lnSpc>
                <a:spcPts val="1100"/>
              </a:lnSpc>
              <a:spcBef>
                <a:spcPts val="0"/>
              </a:spcBef>
              <a:spcAft>
                <a:spcPts val="0"/>
              </a:spcAft>
              <a:buClrTx/>
              <a:buSzTx/>
              <a:buFontTx/>
              <a:buNone/>
              <a:tabLst/>
              <a:defRPr/>
            </a:pPr>
            <a:r>
              <a:rPr kumimoji="0" lang="en-US" sz="1000" b="0" i="0" u="none" strike="noStrike" kern="1200" cap="none" spc="0" normalizeH="0" baseline="0" noProof="0">
                <a:ln>
                  <a:noFill/>
                </a:ln>
                <a:solidFill>
                  <a:srgbClr val="D9D9D9"/>
                </a:solidFill>
                <a:effectLst/>
                <a:uLnTx/>
                <a:uFillTx/>
                <a:latin typeface="Arial" charset="0"/>
                <a:ea typeface="Arial" charset="0"/>
                <a:cs typeface="Arial" charset="0"/>
              </a:rPr>
              <a:t>DM XXXXXXXX</a:t>
            </a:r>
            <a:endParaRPr kumimoji="0" lang="en-US" sz="1000" b="0" i="0" u="none" strike="noStrike" kern="1200" cap="none" spc="0" normalizeH="0" baseline="0" noProof="0" dirty="0">
              <a:ln>
                <a:noFill/>
              </a:ln>
              <a:solidFill>
                <a:srgbClr val="D9D9D9"/>
              </a:solidFill>
              <a:effectLst/>
              <a:uLnTx/>
              <a:uFillTx/>
              <a:latin typeface="Arial" charset="0"/>
              <a:ea typeface="Arial" charset="0"/>
              <a:cs typeface="Arial" charset="0"/>
            </a:endParaRPr>
          </a:p>
        </p:txBody>
      </p:sp>
    </p:spTree>
    <p:extLst>
      <p:ext uri="{BB962C8B-B14F-4D97-AF65-F5344CB8AC3E}">
        <p14:creationId xmlns:p14="http://schemas.microsoft.com/office/powerpoint/2010/main" val="17687265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11" name="Rectangle 10"/>
          <p:cNvSpPr/>
          <p:nvPr userDrawn="1"/>
        </p:nvSpPr>
        <p:spPr>
          <a:xfrm>
            <a:off x="0" y="1"/>
            <a:ext cx="12192000" cy="514271"/>
          </a:xfrm>
          <a:prstGeom prst="rect">
            <a:avLst/>
          </a:prstGeom>
          <a:solidFill>
            <a:srgbClr val="5D616C">
              <a:alpha val="5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TextBox 11"/>
          <p:cNvSpPr txBox="1"/>
          <p:nvPr userDrawn="1"/>
        </p:nvSpPr>
        <p:spPr>
          <a:xfrm>
            <a:off x="6077098" y="75416"/>
            <a:ext cx="5505303" cy="448283"/>
          </a:xfrm>
          <a:prstGeom prst="rect">
            <a:avLst/>
          </a:prstGeom>
        </p:spPr>
        <p:txBody>
          <a:bodyPr vert="horz" wrap="square" lIns="91440" tIns="45720" rIns="91440" bIns="45720" rtlCol="0">
            <a:noAutofit/>
          </a:bodyPr>
          <a:lstStyle/>
          <a:p>
            <a:pPr algn="r"/>
            <a:r>
              <a:rPr lang="en-US" sz="1600" b="0" i="0" baseline="0" dirty="0">
                <a:solidFill>
                  <a:schemeClr val="bg1"/>
                </a:solidFill>
                <a:latin typeface="Arial" charset="0"/>
                <a:ea typeface="Arial" charset="0"/>
                <a:cs typeface="Arial" charset="0"/>
              </a:rPr>
              <a:t>Section 2</a:t>
            </a:r>
          </a:p>
        </p:txBody>
      </p:sp>
      <p:sp>
        <p:nvSpPr>
          <p:cNvPr id="17" name="Text Placeholder 21"/>
          <p:cNvSpPr>
            <a:spLocks noGrp="1"/>
          </p:cNvSpPr>
          <p:nvPr>
            <p:ph idx="13" hasCustomPrompt="1"/>
          </p:nvPr>
        </p:nvSpPr>
        <p:spPr>
          <a:xfrm>
            <a:off x="609600" y="1294980"/>
            <a:ext cx="2440728" cy="4680977"/>
          </a:xfrm>
          <a:prstGeom prst="rect">
            <a:avLst/>
          </a:prstGeom>
        </p:spPr>
        <p:txBody>
          <a:bodyPr vert="horz" lIns="91440" tIns="45720" rIns="91440" bIns="45720" rtlCol="0">
            <a:noAutofit/>
          </a:bodyPr>
          <a:lstStyle>
            <a:lvl1pPr marL="0" indent="0" defTabSz="457189">
              <a:lnSpc>
                <a:spcPts val="1600"/>
              </a:lnSpc>
              <a:buNone/>
              <a:defRPr sz="1600" b="1" i="0" baseline="0">
                <a:solidFill>
                  <a:srgbClr val="585858"/>
                </a:solidFill>
                <a:latin typeface="Arial" charset="0"/>
              </a:defRPr>
            </a:lvl1pPr>
            <a:lvl3pPr marL="108900" marR="0" indent="-342900" algn="l" defTabSz="457200" rtl="0" eaLnBrk="1" fontAlgn="auto" latinLnBrk="0" hangingPunct="1">
              <a:lnSpc>
                <a:spcPts val="2500"/>
              </a:lnSpc>
              <a:spcBef>
                <a:spcPct val="20000"/>
              </a:spcBef>
              <a:spcAft>
                <a:spcPts val="0"/>
              </a:spcAft>
              <a:buClrTx/>
              <a:buSzTx/>
              <a:buFont typeface="+mj-lt"/>
              <a:buAutoNum type="arabicPeriod"/>
              <a:tabLst/>
              <a:defRPr baseline="0">
                <a:solidFill>
                  <a:srgbClr val="585858"/>
                </a:solidFill>
              </a:defRPr>
            </a:lvl3pPr>
          </a:lstStyle>
          <a:p>
            <a:pPr>
              <a:lnSpc>
                <a:spcPts val="1600"/>
              </a:lnSpc>
            </a:pPr>
            <a:r>
              <a:rPr lang="en-AU" sz="1200" b="1" i="0" dirty="0"/>
              <a:t>Heading small 1</a:t>
            </a:r>
          </a:p>
          <a:p>
            <a:pPr defTabSz="457189">
              <a:lnSpc>
                <a:spcPts val="1600"/>
              </a:lnSpc>
              <a:defRPr/>
            </a:pPr>
            <a:r>
              <a:rPr lang="en-GB" sz="1200" b="0" dirty="0"/>
              <a:t>Body small </a:t>
            </a:r>
            <a:r>
              <a:rPr lang="en-GB" sz="1200" b="0" dirty="0" err="1"/>
              <a:t>tumus</a:t>
            </a:r>
            <a:r>
              <a:rPr lang="en-GB" sz="1200" b="0" dirty="0"/>
              <a:t> </a:t>
            </a:r>
            <a:r>
              <a:rPr lang="en-GB" sz="1200" b="0" dirty="0" err="1"/>
              <a:t>suppli</a:t>
            </a:r>
            <a:r>
              <a:rPr lang="en-GB" sz="1200" b="0" dirty="0"/>
              <a:t> </a:t>
            </a:r>
            <a:r>
              <a:rPr lang="en-GB" sz="1200" b="0" dirty="0" err="1"/>
              <a:t>coenihi</a:t>
            </a:r>
            <a:r>
              <a:rPr lang="en-GB" sz="1200" b="0" dirty="0"/>
              <a:t> </a:t>
            </a:r>
            <a:r>
              <a:rPr lang="en-GB" sz="1200" b="0" dirty="0" err="1"/>
              <a:t>llestresi</a:t>
            </a:r>
            <a:r>
              <a:rPr lang="en-GB" sz="1200" b="0" dirty="0"/>
              <a:t> </a:t>
            </a:r>
            <a:r>
              <a:rPr lang="en-GB" sz="1200" b="0" dirty="0" err="1"/>
              <a:t>sed</a:t>
            </a:r>
            <a:r>
              <a:rPr lang="en-GB" sz="1200" b="0" dirty="0"/>
              <a:t> </a:t>
            </a:r>
            <a:r>
              <a:rPr lang="en-GB" sz="1200" b="0" dirty="0" err="1"/>
              <a:t>Catam</a:t>
            </a:r>
            <a:r>
              <a:rPr lang="en-GB" sz="1200" b="0" dirty="0"/>
              <a:t> </a:t>
            </a:r>
            <a:r>
              <a:rPr lang="en-GB" sz="1200" b="0" dirty="0" err="1"/>
              <a:t>halium</a:t>
            </a:r>
            <a:r>
              <a:rPr lang="en-GB" sz="1200" b="0" dirty="0"/>
              <a:t> </a:t>
            </a:r>
            <a:r>
              <a:rPr lang="en-GB" sz="1200" b="0" dirty="0" err="1"/>
              <a:t>hilicav</a:t>
            </a:r>
            <a:r>
              <a:rPr lang="en-GB" sz="1200" b="0" dirty="0"/>
              <a:t> </a:t>
            </a:r>
            <a:r>
              <a:rPr lang="en-GB" sz="1200" b="0" dirty="0" err="1"/>
              <a:t>erorum</a:t>
            </a:r>
            <a:r>
              <a:rPr lang="en-GB" sz="1200" b="0" dirty="0"/>
              <a:t> tam tem </a:t>
            </a:r>
            <a:r>
              <a:rPr lang="en-GB" sz="1200" b="0" dirty="0" err="1"/>
              <a:t>locci</a:t>
            </a:r>
            <a:r>
              <a:rPr lang="en-GB" sz="1200" b="0" dirty="0"/>
              <a:t> </a:t>
            </a:r>
            <a:r>
              <a:rPr lang="en-GB" sz="1200" b="0" dirty="0" err="1"/>
              <a:t>pulestrac</a:t>
            </a:r>
            <a:r>
              <a:rPr lang="en-GB" sz="1200" b="0" dirty="0"/>
              <a:t> </a:t>
            </a:r>
            <a:r>
              <a:rPr lang="en-GB" sz="1200" b="0" dirty="0" err="1"/>
              <a:t>renatuit</a:t>
            </a:r>
            <a:r>
              <a:rPr lang="en-GB" sz="1200" b="0" dirty="0"/>
              <a:t> ex se </a:t>
            </a:r>
            <a:r>
              <a:rPr lang="en-GB" sz="1200" b="0" dirty="0" err="1"/>
              <a:t>cae</a:t>
            </a:r>
            <a:r>
              <a:rPr lang="en-GB" sz="1200" b="0" dirty="0"/>
              <a:t> </a:t>
            </a:r>
            <a:r>
              <a:rPr lang="en-GB" sz="1200" b="0" dirty="0" err="1"/>
              <a:t>aperfeconsul</a:t>
            </a:r>
            <a:r>
              <a:rPr lang="en-GB" sz="1200" b="0" dirty="0"/>
              <a:t> </a:t>
            </a:r>
            <a:r>
              <a:rPr lang="en-GB" sz="1200" b="0" dirty="0" err="1"/>
              <a:t>conum</a:t>
            </a:r>
            <a:r>
              <a:rPr lang="en-GB" sz="1200" b="0" dirty="0"/>
              <a:t> </a:t>
            </a:r>
            <a:r>
              <a:rPr lang="en-GB" sz="1200" b="0" dirty="0" err="1"/>
              <a:t>detorsum</a:t>
            </a:r>
            <a:r>
              <a:rPr lang="en-GB" sz="1200" b="0" dirty="0"/>
              <a:t>. Is pro, quam </a:t>
            </a:r>
            <a:r>
              <a:rPr lang="en-GB" sz="1200" b="0" dirty="0" err="1"/>
              <a:t>linaris</a:t>
            </a:r>
            <a:r>
              <a:rPr lang="en-GB" sz="1200" b="0" dirty="0"/>
              <a:t> </a:t>
            </a:r>
            <a:r>
              <a:rPr lang="en-GB" sz="1200" b="0" dirty="0" err="1"/>
              <a:t>querum</a:t>
            </a:r>
            <a:r>
              <a:rPr lang="en-GB" sz="1200" b="0" dirty="0"/>
              <a:t> ad in </a:t>
            </a:r>
            <a:r>
              <a:rPr lang="en-GB" sz="1200" b="0" dirty="0" err="1"/>
              <a:t>Etrum</a:t>
            </a:r>
            <a:r>
              <a:rPr lang="en-GB" sz="1200" b="0" dirty="0"/>
              <a:t> </a:t>
            </a:r>
            <a:r>
              <a:rPr lang="en-GB" sz="1200" b="0" dirty="0" err="1"/>
              <a:t>mus</a:t>
            </a:r>
            <a:r>
              <a:rPr lang="en-GB" sz="1200" b="0" dirty="0"/>
              <a:t>, </a:t>
            </a:r>
            <a:r>
              <a:rPr lang="en-GB" sz="1200" b="0" dirty="0" err="1"/>
              <a:t>nici</a:t>
            </a:r>
            <a:r>
              <a:rPr lang="en-GB" sz="1200" b="0" dirty="0"/>
              <a:t> </a:t>
            </a:r>
            <a:r>
              <a:rPr lang="en-GB" sz="1200" b="0" dirty="0" err="1"/>
              <a:t>simihil</a:t>
            </a:r>
            <a:r>
              <a:rPr lang="en-GB" sz="1200" b="0" dirty="0"/>
              <a:t> </a:t>
            </a:r>
            <a:r>
              <a:rPr lang="en-GB" sz="1200" b="0" dirty="0" err="1"/>
              <a:t>ictorum</a:t>
            </a:r>
            <a:r>
              <a:rPr lang="en-GB" sz="1200" b="0" dirty="0"/>
              <a:t> </a:t>
            </a:r>
            <a:r>
              <a:rPr lang="en-GB" sz="1200" b="0" dirty="0" err="1"/>
              <a:t>que</a:t>
            </a:r>
            <a:r>
              <a:rPr lang="en-GB" sz="1200" b="0" dirty="0"/>
              <a:t> re </a:t>
            </a:r>
            <a:r>
              <a:rPr lang="en-GB" sz="1200" b="0" dirty="0" err="1"/>
              <a:t>paridem</a:t>
            </a:r>
            <a:r>
              <a:rPr lang="en-GB" sz="1200" b="0" dirty="0"/>
              <a:t> </a:t>
            </a:r>
            <a:r>
              <a:rPr lang="en-GB" sz="1200" b="0" dirty="0" err="1"/>
              <a:t>nonvolum</a:t>
            </a:r>
            <a:r>
              <a:rPr lang="en-GB" sz="1200" b="0" dirty="0"/>
              <a:t> des </a:t>
            </a:r>
            <a:r>
              <a:rPr lang="en-GB" sz="1200" b="0" dirty="0" err="1"/>
              <a:t>cide</a:t>
            </a:r>
            <a:r>
              <a:rPr lang="en-GB" sz="1200" b="0" dirty="0"/>
              <a:t> </a:t>
            </a:r>
            <a:r>
              <a:rPr lang="en-GB" sz="1200" b="0" dirty="0" err="1"/>
              <a:t>quium</a:t>
            </a:r>
            <a:r>
              <a:rPr lang="en-GB" sz="1200" b="0" dirty="0"/>
              <a:t> re </a:t>
            </a:r>
            <a:r>
              <a:rPr lang="en-GB" sz="1200" b="0" dirty="0" err="1"/>
              <a:t>auc</a:t>
            </a:r>
            <a:r>
              <a:rPr lang="en-GB" sz="1200" b="0" dirty="0"/>
              <a:t> tem o </a:t>
            </a:r>
            <a:r>
              <a:rPr lang="en-GB" sz="1200" b="0" dirty="0" err="1"/>
              <a:t>inam</a:t>
            </a:r>
            <a:r>
              <a:rPr lang="en-GB" sz="1200" b="0" dirty="0"/>
              <a:t> </a:t>
            </a:r>
            <a:r>
              <a:rPr lang="en-GB" sz="1200" b="0" dirty="0" err="1"/>
              <a:t>defato</a:t>
            </a:r>
            <a:r>
              <a:rPr lang="en-GB" sz="1200" b="0" dirty="0"/>
              <a:t> </a:t>
            </a:r>
            <a:r>
              <a:rPr lang="en-GB" sz="1200" b="0" dirty="0" err="1"/>
              <a:t>conlos</a:t>
            </a:r>
            <a:r>
              <a:rPr lang="en-GB" sz="1200" b="0" dirty="0"/>
              <a:t> int. </a:t>
            </a:r>
          </a:p>
        </p:txBody>
      </p:sp>
      <p:sp>
        <p:nvSpPr>
          <p:cNvPr id="18" name="Rectangle 17"/>
          <p:cNvSpPr/>
          <p:nvPr userDrawn="1"/>
        </p:nvSpPr>
        <p:spPr>
          <a:xfrm>
            <a:off x="3463224" y="1294980"/>
            <a:ext cx="7937945" cy="3861907"/>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Slide Number Placeholder 5"/>
          <p:cNvSpPr>
            <a:spLocks noGrp="1"/>
          </p:cNvSpPr>
          <p:nvPr>
            <p:ph type="sldNum" sz="quarter" idx="4"/>
          </p:nvPr>
        </p:nvSpPr>
        <p:spPr>
          <a:xfrm>
            <a:off x="237067" y="6334456"/>
            <a:ext cx="773367" cy="365125"/>
          </a:xfrm>
          <a:prstGeom prst="rect">
            <a:avLst/>
          </a:prstGeom>
        </p:spPr>
        <p:txBody>
          <a:bodyPr vert="horz" lIns="91440" tIns="45720" rIns="91440" bIns="45720" rtlCol="0" anchor="ctr"/>
          <a:lstStyle>
            <a:lvl1pPr algn="l">
              <a:defRPr sz="1200" baseline="0">
                <a:solidFill>
                  <a:srgbClr val="D9D9D9"/>
                </a:solidFill>
              </a:defRPr>
            </a:lvl1pPr>
          </a:lstStyle>
          <a:p>
            <a:fld id="{E6911D0C-53AA-A843-8220-FE248E68A653}" type="slidenum">
              <a:rPr lang="en-US" smtClean="0"/>
              <a:pPr/>
              <a:t>‹#›</a:t>
            </a:fld>
            <a:endParaRPr lang="en-US" dirty="0"/>
          </a:p>
        </p:txBody>
      </p:sp>
      <p:sp>
        <p:nvSpPr>
          <p:cNvPr id="9" name="Title Placeholder 17"/>
          <p:cNvSpPr>
            <a:spLocks noGrp="1"/>
          </p:cNvSpPr>
          <p:nvPr>
            <p:ph type="title" hasCustomPrompt="1"/>
          </p:nvPr>
        </p:nvSpPr>
        <p:spPr>
          <a:xfrm>
            <a:off x="576203" y="25401"/>
            <a:ext cx="7441960" cy="481276"/>
          </a:xfrm>
          <a:prstGeom prst="rect">
            <a:avLst/>
          </a:prstGeom>
        </p:spPr>
        <p:txBody>
          <a:bodyPr vert="horz" lIns="91440" tIns="45720" rIns="91440" bIns="45720" rtlCol="0" anchor="ctr">
            <a:normAutofit/>
          </a:bodyPr>
          <a:lstStyle>
            <a:lvl1pPr>
              <a:defRPr sz="1600" b="1" i="0" cap="none" baseline="0">
                <a:solidFill>
                  <a:schemeClr val="bg1"/>
                </a:solidFill>
                <a:latin typeface="Arial" charset="0"/>
              </a:defRPr>
            </a:lvl1pPr>
          </a:lstStyle>
          <a:p>
            <a:r>
              <a:rPr lang="en-AU" dirty="0"/>
              <a:t>Insert heading here</a:t>
            </a:r>
            <a:endParaRPr lang="en-US" dirty="0"/>
          </a:p>
        </p:txBody>
      </p:sp>
      <p:sp>
        <p:nvSpPr>
          <p:cNvPr id="10" name="TextBox 9"/>
          <p:cNvSpPr txBox="1"/>
          <p:nvPr userDrawn="1"/>
        </p:nvSpPr>
        <p:spPr>
          <a:xfrm>
            <a:off x="1010434" y="6419589"/>
            <a:ext cx="2752652" cy="253893"/>
          </a:xfrm>
          <a:prstGeom prst="rect">
            <a:avLst/>
          </a:prstGeom>
        </p:spPr>
        <p:txBody>
          <a:bodyPr vert="horz" wrap="square" lIns="91440" tIns="45720" rIns="91440" bIns="45720" rtlCol="0">
            <a:normAutofit/>
          </a:bodyPr>
          <a:lstStyle/>
          <a:p>
            <a:pPr marL="0" marR="0" lvl="0" indent="0" algn="l" defTabSz="457200" rtl="0" eaLnBrk="1" fontAlgn="auto" latinLnBrk="0" hangingPunct="1">
              <a:lnSpc>
                <a:spcPts val="1100"/>
              </a:lnSpc>
              <a:spcBef>
                <a:spcPts val="0"/>
              </a:spcBef>
              <a:spcAft>
                <a:spcPts val="0"/>
              </a:spcAft>
              <a:buClrTx/>
              <a:buSzTx/>
              <a:buFontTx/>
              <a:buNone/>
              <a:tabLst/>
              <a:defRPr/>
            </a:pPr>
            <a:r>
              <a:rPr kumimoji="0" lang="en-US" sz="1000" b="0" i="0" u="none" strike="noStrike" kern="1200" cap="none" spc="0" normalizeH="0" baseline="0" noProof="0">
                <a:ln>
                  <a:noFill/>
                </a:ln>
                <a:solidFill>
                  <a:srgbClr val="D9D9D9"/>
                </a:solidFill>
                <a:effectLst/>
                <a:uLnTx/>
                <a:uFillTx/>
                <a:latin typeface="Arial" charset="0"/>
                <a:ea typeface="Arial" charset="0"/>
                <a:cs typeface="Arial" charset="0"/>
              </a:rPr>
              <a:t>DM XXXXXXXX</a:t>
            </a:r>
            <a:endParaRPr kumimoji="0" lang="en-US" sz="1000" b="0" i="0" u="none" strike="noStrike" kern="1200" cap="none" spc="0" normalizeH="0" baseline="0" noProof="0" dirty="0">
              <a:ln>
                <a:noFill/>
              </a:ln>
              <a:solidFill>
                <a:srgbClr val="D9D9D9"/>
              </a:solidFill>
              <a:effectLst/>
              <a:uLnTx/>
              <a:uFillTx/>
              <a:latin typeface="Arial" charset="0"/>
              <a:ea typeface="Arial" charset="0"/>
              <a:cs typeface="Arial" charset="0"/>
            </a:endParaRPr>
          </a:p>
        </p:txBody>
      </p:sp>
    </p:spTree>
    <p:extLst>
      <p:ext uri="{BB962C8B-B14F-4D97-AF65-F5344CB8AC3E}">
        <p14:creationId xmlns:p14="http://schemas.microsoft.com/office/powerpoint/2010/main" val="11161824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Rectangle 1"/>
          <p:cNvSpPr/>
          <p:nvPr userDrawn="1"/>
        </p:nvSpPr>
        <p:spPr>
          <a:xfrm>
            <a:off x="6347381" y="1294980"/>
            <a:ext cx="5125291" cy="4389129"/>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Rectangle 13"/>
          <p:cNvSpPr/>
          <p:nvPr userDrawn="1"/>
        </p:nvSpPr>
        <p:spPr>
          <a:xfrm>
            <a:off x="0" y="1"/>
            <a:ext cx="12192000" cy="514271"/>
          </a:xfrm>
          <a:prstGeom prst="rect">
            <a:avLst/>
          </a:prstGeom>
          <a:solidFill>
            <a:srgbClr val="5D616C">
              <a:alpha val="5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5" name="TextBox 14"/>
          <p:cNvSpPr txBox="1"/>
          <p:nvPr userDrawn="1"/>
        </p:nvSpPr>
        <p:spPr>
          <a:xfrm>
            <a:off x="8018163" y="75416"/>
            <a:ext cx="3564237" cy="448283"/>
          </a:xfrm>
          <a:prstGeom prst="rect">
            <a:avLst/>
          </a:prstGeom>
        </p:spPr>
        <p:txBody>
          <a:bodyPr vert="horz" wrap="square" lIns="91440" tIns="45720" rIns="91440" bIns="45720" rtlCol="0">
            <a:noAutofit/>
          </a:bodyPr>
          <a:lstStyle/>
          <a:p>
            <a:pPr algn="r"/>
            <a:r>
              <a:rPr lang="en-US" sz="1600" b="0" i="0" baseline="0" dirty="0">
                <a:solidFill>
                  <a:schemeClr val="bg1"/>
                </a:solidFill>
                <a:latin typeface="Arial" charset="0"/>
                <a:ea typeface="Arial" charset="0"/>
                <a:cs typeface="Arial" charset="0"/>
              </a:rPr>
              <a:t>Section 2</a:t>
            </a:r>
          </a:p>
        </p:txBody>
      </p:sp>
      <p:sp>
        <p:nvSpPr>
          <p:cNvPr id="17" name="Text Placeholder 21"/>
          <p:cNvSpPr>
            <a:spLocks noGrp="1"/>
          </p:cNvSpPr>
          <p:nvPr>
            <p:ph idx="11" hasCustomPrompt="1"/>
          </p:nvPr>
        </p:nvSpPr>
        <p:spPr>
          <a:xfrm>
            <a:off x="576203" y="1294980"/>
            <a:ext cx="5242560" cy="4389129"/>
          </a:xfrm>
          <a:prstGeom prst="rect">
            <a:avLst/>
          </a:prstGeom>
        </p:spPr>
        <p:txBody>
          <a:bodyPr vert="horz" lIns="91440" tIns="45720" rIns="91440" bIns="45720" rtlCol="0">
            <a:normAutofit/>
          </a:bodyPr>
          <a:lstStyle>
            <a:lvl1pPr marL="0" indent="0" defTabSz="457189">
              <a:lnSpc>
                <a:spcPts val="2000"/>
              </a:lnSpc>
              <a:buNone/>
              <a:defRPr b="1" i="0" baseline="0">
                <a:solidFill>
                  <a:srgbClr val="585858"/>
                </a:solidFill>
                <a:latin typeface="Arial" charset="0"/>
              </a:defRPr>
            </a:lvl1pPr>
            <a:lvl3pPr marL="108900" marR="0" indent="-342900" algn="l" defTabSz="457200" rtl="0" eaLnBrk="1" fontAlgn="auto" latinLnBrk="0" hangingPunct="1">
              <a:lnSpc>
                <a:spcPts val="2500"/>
              </a:lnSpc>
              <a:spcBef>
                <a:spcPct val="20000"/>
              </a:spcBef>
              <a:spcAft>
                <a:spcPts val="0"/>
              </a:spcAft>
              <a:buClrTx/>
              <a:buSzTx/>
              <a:buFont typeface="+mj-lt"/>
              <a:buAutoNum type="arabicPeriod"/>
              <a:tabLst/>
              <a:defRPr baseline="0">
                <a:solidFill>
                  <a:srgbClr val="585858"/>
                </a:solidFill>
              </a:defRPr>
            </a:lvl3pPr>
          </a:lstStyle>
          <a:p>
            <a:r>
              <a:rPr lang="en-AU" sz="1600" b="1" i="0" baseline="0" dirty="0">
                <a:solidFill>
                  <a:srgbClr val="585858"/>
                </a:solidFill>
                <a:latin typeface="Arial" charset="0"/>
                <a:ea typeface="Arial" charset="0"/>
                <a:cs typeface="Arial" charset="0"/>
              </a:rPr>
              <a:t>Heading style 1</a:t>
            </a:r>
          </a:p>
          <a:p>
            <a:pPr defTabSz="457189">
              <a:lnSpc>
                <a:spcPts val="2000"/>
              </a:lnSpc>
              <a:defRPr/>
            </a:pPr>
            <a:r>
              <a:rPr lang="en-GB" sz="1600" b="0" baseline="0" dirty="0" err="1">
                <a:solidFill>
                  <a:srgbClr val="585858"/>
                </a:solidFill>
                <a:latin typeface="Arial" charset="0"/>
              </a:rPr>
              <a:t>Graedi</a:t>
            </a:r>
            <a:r>
              <a:rPr lang="en-GB" sz="1600" b="0" baseline="0" dirty="0">
                <a:solidFill>
                  <a:srgbClr val="585858"/>
                </a:solidFill>
                <a:latin typeface="Arial" charset="0"/>
              </a:rPr>
              <a:t> </a:t>
            </a:r>
            <a:r>
              <a:rPr lang="en-GB" sz="1600" b="0" baseline="0" dirty="0" err="1">
                <a:solidFill>
                  <a:srgbClr val="585858"/>
                </a:solidFill>
                <a:latin typeface="Arial" charset="0"/>
              </a:rPr>
              <a:t>comne</a:t>
            </a:r>
            <a:r>
              <a:rPr lang="en-GB" sz="1600" b="0" baseline="0" dirty="0">
                <a:solidFill>
                  <a:srgbClr val="585858"/>
                </a:solidFill>
                <a:latin typeface="Arial" charset="0"/>
              </a:rPr>
              <a:t> </a:t>
            </a:r>
            <a:r>
              <a:rPr lang="en-GB" sz="1600" b="0" baseline="0" dirty="0" err="1">
                <a:solidFill>
                  <a:srgbClr val="585858"/>
                </a:solidFill>
                <a:latin typeface="Arial" charset="0"/>
              </a:rPr>
              <a:t>tumus</a:t>
            </a:r>
            <a:r>
              <a:rPr lang="en-GB" sz="1600" b="0" baseline="0" dirty="0">
                <a:solidFill>
                  <a:srgbClr val="585858"/>
                </a:solidFill>
                <a:latin typeface="Arial" charset="0"/>
              </a:rPr>
              <a:t> </a:t>
            </a:r>
            <a:r>
              <a:rPr lang="en-GB" sz="1600" b="0" baseline="0" dirty="0" err="1">
                <a:solidFill>
                  <a:srgbClr val="585858"/>
                </a:solidFill>
                <a:latin typeface="Arial" charset="0"/>
              </a:rPr>
              <a:t>suppli</a:t>
            </a:r>
            <a:r>
              <a:rPr lang="en-GB" sz="1600" b="0" baseline="0" dirty="0">
                <a:solidFill>
                  <a:srgbClr val="585858"/>
                </a:solidFill>
                <a:latin typeface="Arial" charset="0"/>
              </a:rPr>
              <a:t> </a:t>
            </a:r>
            <a:r>
              <a:rPr lang="en-GB" sz="1600" b="0" baseline="0" dirty="0" err="1">
                <a:solidFill>
                  <a:srgbClr val="585858"/>
                </a:solidFill>
                <a:latin typeface="Arial" charset="0"/>
              </a:rPr>
              <a:t>coenihi</a:t>
            </a:r>
            <a:r>
              <a:rPr lang="en-GB" sz="1600" b="0" baseline="0" dirty="0">
                <a:solidFill>
                  <a:srgbClr val="585858"/>
                </a:solidFill>
                <a:latin typeface="Arial" charset="0"/>
              </a:rPr>
              <a:t> </a:t>
            </a:r>
            <a:r>
              <a:rPr lang="en-GB" sz="1600" b="0" baseline="0" dirty="0" err="1">
                <a:solidFill>
                  <a:srgbClr val="585858"/>
                </a:solidFill>
                <a:latin typeface="Arial" charset="0"/>
              </a:rPr>
              <a:t>llestresi</a:t>
            </a:r>
            <a:r>
              <a:rPr lang="en-GB" sz="1600" b="0" baseline="0" dirty="0">
                <a:solidFill>
                  <a:srgbClr val="585858"/>
                </a:solidFill>
                <a:latin typeface="Arial" charset="0"/>
              </a:rPr>
              <a:t> </a:t>
            </a:r>
            <a:r>
              <a:rPr lang="en-GB" sz="1600" b="0" baseline="0" dirty="0" err="1">
                <a:solidFill>
                  <a:srgbClr val="585858"/>
                </a:solidFill>
                <a:latin typeface="Arial" charset="0"/>
              </a:rPr>
              <a:t>sed</a:t>
            </a:r>
            <a:r>
              <a:rPr lang="en-GB" sz="1600" b="0" baseline="0" dirty="0">
                <a:solidFill>
                  <a:srgbClr val="585858"/>
                </a:solidFill>
                <a:latin typeface="Arial" charset="0"/>
              </a:rPr>
              <a:t> </a:t>
            </a:r>
            <a:r>
              <a:rPr lang="en-GB" sz="1600" b="0" baseline="0" dirty="0" err="1">
                <a:solidFill>
                  <a:srgbClr val="585858"/>
                </a:solidFill>
                <a:latin typeface="Arial" charset="0"/>
              </a:rPr>
              <a:t>Catam</a:t>
            </a:r>
            <a:r>
              <a:rPr lang="en-GB" sz="1600" b="0" baseline="0" dirty="0">
                <a:solidFill>
                  <a:srgbClr val="585858"/>
                </a:solidFill>
                <a:latin typeface="Arial" charset="0"/>
              </a:rPr>
              <a:t> </a:t>
            </a:r>
            <a:r>
              <a:rPr lang="en-GB" sz="1600" b="0" baseline="0" dirty="0" err="1">
                <a:solidFill>
                  <a:srgbClr val="585858"/>
                </a:solidFill>
                <a:latin typeface="Arial" charset="0"/>
              </a:rPr>
              <a:t>halium</a:t>
            </a:r>
            <a:r>
              <a:rPr lang="en-GB" sz="1600" b="0" baseline="0" dirty="0">
                <a:solidFill>
                  <a:srgbClr val="585858"/>
                </a:solidFill>
                <a:latin typeface="Arial" charset="0"/>
              </a:rPr>
              <a:t> </a:t>
            </a:r>
            <a:r>
              <a:rPr lang="en-GB" sz="1600" b="0" baseline="0" dirty="0" err="1">
                <a:solidFill>
                  <a:srgbClr val="585858"/>
                </a:solidFill>
                <a:latin typeface="Arial" charset="0"/>
              </a:rPr>
              <a:t>hilicav</a:t>
            </a:r>
            <a:r>
              <a:rPr lang="en-GB" sz="1600" b="0" baseline="0" dirty="0">
                <a:solidFill>
                  <a:srgbClr val="585858"/>
                </a:solidFill>
                <a:latin typeface="Arial" charset="0"/>
              </a:rPr>
              <a:t> </a:t>
            </a:r>
            <a:r>
              <a:rPr lang="en-GB" sz="1600" b="0" baseline="0" dirty="0" err="1">
                <a:solidFill>
                  <a:srgbClr val="585858"/>
                </a:solidFill>
                <a:latin typeface="Arial" charset="0"/>
              </a:rPr>
              <a:t>erorum</a:t>
            </a:r>
            <a:r>
              <a:rPr lang="en-GB" sz="1600" b="0" baseline="0" dirty="0">
                <a:solidFill>
                  <a:srgbClr val="585858"/>
                </a:solidFill>
                <a:latin typeface="Arial" charset="0"/>
              </a:rPr>
              <a:t> tam tem </a:t>
            </a:r>
            <a:r>
              <a:rPr lang="en-GB" sz="1600" b="0" baseline="0" dirty="0" err="1">
                <a:solidFill>
                  <a:srgbClr val="585858"/>
                </a:solidFill>
                <a:latin typeface="Arial" charset="0"/>
              </a:rPr>
              <a:t>locci</a:t>
            </a:r>
            <a:r>
              <a:rPr lang="en-GB" sz="1600" b="0" baseline="0" dirty="0">
                <a:solidFill>
                  <a:srgbClr val="585858"/>
                </a:solidFill>
                <a:latin typeface="Arial" charset="0"/>
              </a:rPr>
              <a:t> </a:t>
            </a:r>
            <a:r>
              <a:rPr lang="en-GB" sz="1600" b="0" baseline="0" dirty="0" err="1">
                <a:solidFill>
                  <a:srgbClr val="585858"/>
                </a:solidFill>
                <a:latin typeface="Arial" charset="0"/>
              </a:rPr>
              <a:t>pulestrac</a:t>
            </a:r>
            <a:r>
              <a:rPr lang="en-GB" sz="1600" b="0" baseline="0" dirty="0">
                <a:solidFill>
                  <a:srgbClr val="585858"/>
                </a:solidFill>
                <a:latin typeface="Arial" charset="0"/>
              </a:rPr>
              <a:t> </a:t>
            </a:r>
            <a:r>
              <a:rPr lang="en-GB" sz="1600" b="0" baseline="0" dirty="0" err="1">
                <a:solidFill>
                  <a:srgbClr val="585858"/>
                </a:solidFill>
                <a:latin typeface="Arial" charset="0"/>
              </a:rPr>
              <a:t>renatuit</a:t>
            </a:r>
            <a:r>
              <a:rPr lang="en-GB" sz="1600" b="0" baseline="0" dirty="0">
                <a:solidFill>
                  <a:srgbClr val="585858"/>
                </a:solidFill>
                <a:latin typeface="Arial" charset="0"/>
              </a:rPr>
              <a:t> ex se </a:t>
            </a:r>
            <a:r>
              <a:rPr lang="en-GB" sz="1600" b="0" baseline="0" dirty="0" err="1">
                <a:solidFill>
                  <a:srgbClr val="585858"/>
                </a:solidFill>
                <a:latin typeface="Arial" charset="0"/>
              </a:rPr>
              <a:t>cae</a:t>
            </a:r>
            <a:r>
              <a:rPr lang="en-GB" sz="1600" b="0" baseline="0" dirty="0">
                <a:solidFill>
                  <a:srgbClr val="585858"/>
                </a:solidFill>
                <a:latin typeface="Arial" charset="0"/>
              </a:rPr>
              <a:t> </a:t>
            </a:r>
            <a:r>
              <a:rPr lang="en-GB" sz="1600" b="0" baseline="0" dirty="0" err="1">
                <a:solidFill>
                  <a:srgbClr val="585858"/>
                </a:solidFill>
                <a:latin typeface="Arial" charset="0"/>
              </a:rPr>
              <a:t>aperfeconsul</a:t>
            </a:r>
            <a:r>
              <a:rPr lang="en-GB" sz="1600" b="0" baseline="0" dirty="0">
                <a:solidFill>
                  <a:srgbClr val="585858"/>
                </a:solidFill>
                <a:latin typeface="Arial" charset="0"/>
              </a:rPr>
              <a:t> </a:t>
            </a:r>
            <a:r>
              <a:rPr lang="en-GB" sz="1600" b="0" baseline="0" dirty="0" err="1">
                <a:solidFill>
                  <a:srgbClr val="585858"/>
                </a:solidFill>
                <a:latin typeface="Arial" charset="0"/>
              </a:rPr>
              <a:t>conum</a:t>
            </a:r>
            <a:r>
              <a:rPr lang="en-GB" sz="1600" b="0" baseline="0" dirty="0">
                <a:solidFill>
                  <a:srgbClr val="585858"/>
                </a:solidFill>
                <a:latin typeface="Arial" charset="0"/>
              </a:rPr>
              <a:t> </a:t>
            </a:r>
            <a:r>
              <a:rPr lang="en-GB" sz="1600" b="0" baseline="0" dirty="0" err="1">
                <a:solidFill>
                  <a:srgbClr val="585858"/>
                </a:solidFill>
                <a:latin typeface="Arial" charset="0"/>
              </a:rPr>
              <a:t>detorsum</a:t>
            </a:r>
            <a:r>
              <a:rPr lang="en-GB" sz="1600" b="0" baseline="0" dirty="0">
                <a:solidFill>
                  <a:srgbClr val="585858"/>
                </a:solidFill>
                <a:latin typeface="Arial" charset="0"/>
              </a:rPr>
              <a:t>. Is pro, quam </a:t>
            </a:r>
            <a:r>
              <a:rPr lang="en-GB" sz="1600" b="0" baseline="0" dirty="0" err="1">
                <a:solidFill>
                  <a:srgbClr val="585858"/>
                </a:solidFill>
                <a:latin typeface="Arial" charset="0"/>
              </a:rPr>
              <a:t>linaris</a:t>
            </a:r>
            <a:r>
              <a:rPr lang="en-GB" sz="1600" b="0" baseline="0" dirty="0">
                <a:solidFill>
                  <a:srgbClr val="585858"/>
                </a:solidFill>
                <a:latin typeface="Arial" charset="0"/>
              </a:rPr>
              <a:t> </a:t>
            </a:r>
            <a:r>
              <a:rPr lang="en-GB" sz="1600" b="0" baseline="0" dirty="0" err="1">
                <a:solidFill>
                  <a:srgbClr val="585858"/>
                </a:solidFill>
                <a:latin typeface="Arial" charset="0"/>
              </a:rPr>
              <a:t>querum</a:t>
            </a:r>
            <a:r>
              <a:rPr lang="en-GB" sz="1600" b="0" baseline="0" dirty="0">
                <a:solidFill>
                  <a:srgbClr val="585858"/>
                </a:solidFill>
                <a:latin typeface="Arial" charset="0"/>
              </a:rPr>
              <a:t> ad in </a:t>
            </a:r>
            <a:r>
              <a:rPr lang="en-GB" sz="1600" b="0" baseline="0" dirty="0" err="1">
                <a:solidFill>
                  <a:srgbClr val="585858"/>
                </a:solidFill>
                <a:latin typeface="Arial" charset="0"/>
              </a:rPr>
              <a:t>Etrum</a:t>
            </a:r>
            <a:r>
              <a:rPr lang="en-GB" sz="1600" b="0" baseline="0" dirty="0">
                <a:solidFill>
                  <a:srgbClr val="585858"/>
                </a:solidFill>
                <a:latin typeface="Arial" charset="0"/>
              </a:rPr>
              <a:t> </a:t>
            </a:r>
            <a:r>
              <a:rPr lang="en-GB" sz="1600" b="0" baseline="0" dirty="0" err="1">
                <a:solidFill>
                  <a:srgbClr val="585858"/>
                </a:solidFill>
                <a:latin typeface="Arial" charset="0"/>
              </a:rPr>
              <a:t>mus</a:t>
            </a:r>
            <a:r>
              <a:rPr lang="en-GB" sz="1600" b="0" baseline="0" dirty="0">
                <a:solidFill>
                  <a:srgbClr val="585858"/>
                </a:solidFill>
                <a:latin typeface="Arial" charset="0"/>
              </a:rPr>
              <a:t>, </a:t>
            </a:r>
            <a:r>
              <a:rPr lang="en-GB" sz="1600" b="0" baseline="0" dirty="0" err="1">
                <a:solidFill>
                  <a:srgbClr val="585858"/>
                </a:solidFill>
                <a:latin typeface="Arial" charset="0"/>
              </a:rPr>
              <a:t>nici</a:t>
            </a:r>
            <a:r>
              <a:rPr lang="en-GB" sz="1600" b="0" baseline="0" dirty="0">
                <a:solidFill>
                  <a:srgbClr val="585858"/>
                </a:solidFill>
                <a:latin typeface="Arial" charset="0"/>
              </a:rPr>
              <a:t> </a:t>
            </a:r>
            <a:r>
              <a:rPr lang="en-GB" sz="1600" b="0" baseline="0" dirty="0" err="1">
                <a:solidFill>
                  <a:srgbClr val="585858"/>
                </a:solidFill>
                <a:latin typeface="Arial" charset="0"/>
              </a:rPr>
              <a:t>simihil</a:t>
            </a:r>
            <a:r>
              <a:rPr lang="en-GB" sz="1600" b="0" baseline="0" dirty="0">
                <a:solidFill>
                  <a:srgbClr val="585858"/>
                </a:solidFill>
                <a:latin typeface="Arial" charset="0"/>
              </a:rPr>
              <a:t> </a:t>
            </a:r>
            <a:r>
              <a:rPr lang="en-GB" sz="1600" b="0" baseline="0" dirty="0" err="1">
                <a:solidFill>
                  <a:srgbClr val="585858"/>
                </a:solidFill>
                <a:latin typeface="Arial" charset="0"/>
              </a:rPr>
              <a:t>ictorum</a:t>
            </a:r>
            <a:r>
              <a:rPr lang="en-GB" sz="1600" b="0" baseline="0" dirty="0">
                <a:solidFill>
                  <a:srgbClr val="585858"/>
                </a:solidFill>
                <a:latin typeface="Arial" charset="0"/>
              </a:rPr>
              <a:t> </a:t>
            </a:r>
            <a:r>
              <a:rPr lang="en-GB" sz="1600" b="0" baseline="0" dirty="0" err="1">
                <a:solidFill>
                  <a:srgbClr val="585858"/>
                </a:solidFill>
                <a:latin typeface="Arial" charset="0"/>
              </a:rPr>
              <a:t>que</a:t>
            </a:r>
            <a:r>
              <a:rPr lang="en-GB" sz="1600" b="0" baseline="0" dirty="0">
                <a:solidFill>
                  <a:srgbClr val="585858"/>
                </a:solidFill>
                <a:latin typeface="Arial" charset="0"/>
              </a:rPr>
              <a:t> re </a:t>
            </a:r>
            <a:r>
              <a:rPr lang="en-GB" sz="1600" b="0" baseline="0" dirty="0" err="1">
                <a:solidFill>
                  <a:srgbClr val="585858"/>
                </a:solidFill>
                <a:latin typeface="Arial" charset="0"/>
              </a:rPr>
              <a:t>paridem</a:t>
            </a:r>
            <a:r>
              <a:rPr lang="en-GB" sz="1600" b="0" baseline="0" dirty="0">
                <a:solidFill>
                  <a:srgbClr val="585858"/>
                </a:solidFill>
                <a:latin typeface="Arial" charset="0"/>
              </a:rPr>
              <a:t> </a:t>
            </a:r>
            <a:r>
              <a:rPr lang="en-GB" sz="1600" b="0" baseline="0" dirty="0" err="1">
                <a:solidFill>
                  <a:srgbClr val="585858"/>
                </a:solidFill>
                <a:latin typeface="Arial" charset="0"/>
              </a:rPr>
              <a:t>nonvolum</a:t>
            </a:r>
            <a:r>
              <a:rPr lang="en-GB" sz="1600" b="0" baseline="0" dirty="0">
                <a:solidFill>
                  <a:srgbClr val="585858"/>
                </a:solidFill>
                <a:latin typeface="Arial" charset="0"/>
              </a:rPr>
              <a:t> des </a:t>
            </a:r>
            <a:r>
              <a:rPr lang="en-GB" sz="1600" b="0" baseline="0" dirty="0" err="1">
                <a:solidFill>
                  <a:srgbClr val="585858"/>
                </a:solidFill>
                <a:latin typeface="Arial" charset="0"/>
              </a:rPr>
              <a:t>cide</a:t>
            </a:r>
            <a:r>
              <a:rPr lang="en-GB" sz="1600" b="0" baseline="0" dirty="0">
                <a:solidFill>
                  <a:srgbClr val="585858"/>
                </a:solidFill>
                <a:latin typeface="Arial" charset="0"/>
              </a:rPr>
              <a:t> </a:t>
            </a:r>
            <a:r>
              <a:rPr lang="en-GB" sz="1600" b="0" baseline="0" dirty="0" err="1">
                <a:solidFill>
                  <a:srgbClr val="585858"/>
                </a:solidFill>
                <a:latin typeface="Arial" charset="0"/>
              </a:rPr>
              <a:t>quium</a:t>
            </a:r>
            <a:r>
              <a:rPr lang="en-GB" sz="1600" b="0" baseline="0" dirty="0">
                <a:solidFill>
                  <a:srgbClr val="585858"/>
                </a:solidFill>
                <a:latin typeface="Arial" charset="0"/>
              </a:rPr>
              <a:t> re </a:t>
            </a:r>
            <a:r>
              <a:rPr lang="en-GB" sz="1600" b="0" baseline="0" dirty="0" err="1">
                <a:solidFill>
                  <a:srgbClr val="585858"/>
                </a:solidFill>
                <a:latin typeface="Arial" charset="0"/>
              </a:rPr>
              <a:t>auc</a:t>
            </a:r>
            <a:r>
              <a:rPr lang="en-GB" sz="1600" b="0" baseline="0" dirty="0">
                <a:solidFill>
                  <a:srgbClr val="585858"/>
                </a:solidFill>
                <a:latin typeface="Arial" charset="0"/>
              </a:rPr>
              <a:t> tem o </a:t>
            </a:r>
            <a:r>
              <a:rPr lang="en-GB" sz="1600" b="0" baseline="0" dirty="0" err="1">
                <a:solidFill>
                  <a:srgbClr val="585858"/>
                </a:solidFill>
                <a:latin typeface="Arial" charset="0"/>
              </a:rPr>
              <a:t>inam</a:t>
            </a:r>
            <a:r>
              <a:rPr lang="en-GB" sz="1600" b="0" baseline="0" dirty="0">
                <a:solidFill>
                  <a:srgbClr val="585858"/>
                </a:solidFill>
                <a:latin typeface="Arial" charset="0"/>
              </a:rPr>
              <a:t> </a:t>
            </a:r>
            <a:r>
              <a:rPr lang="en-GB" sz="1600" b="0" baseline="0" dirty="0" err="1">
                <a:solidFill>
                  <a:srgbClr val="585858"/>
                </a:solidFill>
                <a:latin typeface="Arial" charset="0"/>
              </a:rPr>
              <a:t>defato</a:t>
            </a:r>
            <a:r>
              <a:rPr lang="en-GB" sz="1600" b="0" baseline="0" dirty="0">
                <a:solidFill>
                  <a:srgbClr val="585858"/>
                </a:solidFill>
                <a:latin typeface="Arial" charset="0"/>
              </a:rPr>
              <a:t> </a:t>
            </a:r>
            <a:r>
              <a:rPr lang="en-GB" sz="1600" b="0" baseline="0" dirty="0" err="1">
                <a:solidFill>
                  <a:srgbClr val="585858"/>
                </a:solidFill>
                <a:latin typeface="Arial" charset="0"/>
              </a:rPr>
              <a:t>conlos</a:t>
            </a:r>
            <a:r>
              <a:rPr lang="en-GB" sz="1600" b="0" baseline="0" dirty="0">
                <a:solidFill>
                  <a:srgbClr val="585858"/>
                </a:solidFill>
                <a:latin typeface="Arial" charset="0"/>
              </a:rPr>
              <a:t> int. </a:t>
            </a:r>
          </a:p>
        </p:txBody>
      </p:sp>
      <p:sp>
        <p:nvSpPr>
          <p:cNvPr id="8" name="Slide Number Placeholder 5"/>
          <p:cNvSpPr>
            <a:spLocks noGrp="1"/>
          </p:cNvSpPr>
          <p:nvPr>
            <p:ph type="sldNum" sz="quarter" idx="4"/>
          </p:nvPr>
        </p:nvSpPr>
        <p:spPr>
          <a:xfrm>
            <a:off x="237067" y="6334456"/>
            <a:ext cx="773367" cy="365125"/>
          </a:xfrm>
          <a:prstGeom prst="rect">
            <a:avLst/>
          </a:prstGeom>
        </p:spPr>
        <p:txBody>
          <a:bodyPr vert="horz" lIns="91440" tIns="45720" rIns="91440" bIns="45720" rtlCol="0" anchor="ctr"/>
          <a:lstStyle>
            <a:lvl1pPr algn="l">
              <a:defRPr sz="1200" baseline="0">
                <a:solidFill>
                  <a:srgbClr val="D9D9D9"/>
                </a:solidFill>
              </a:defRPr>
            </a:lvl1pPr>
          </a:lstStyle>
          <a:p>
            <a:fld id="{E6911D0C-53AA-A843-8220-FE248E68A653}" type="slidenum">
              <a:rPr lang="en-US" smtClean="0"/>
              <a:pPr/>
              <a:t>‹#›</a:t>
            </a:fld>
            <a:endParaRPr lang="en-US" dirty="0"/>
          </a:p>
        </p:txBody>
      </p:sp>
      <p:sp>
        <p:nvSpPr>
          <p:cNvPr id="9" name="Title Placeholder 17"/>
          <p:cNvSpPr>
            <a:spLocks noGrp="1"/>
          </p:cNvSpPr>
          <p:nvPr>
            <p:ph type="title" hasCustomPrompt="1"/>
          </p:nvPr>
        </p:nvSpPr>
        <p:spPr>
          <a:xfrm>
            <a:off x="576203" y="25401"/>
            <a:ext cx="7441960" cy="481276"/>
          </a:xfrm>
          <a:prstGeom prst="rect">
            <a:avLst/>
          </a:prstGeom>
        </p:spPr>
        <p:txBody>
          <a:bodyPr vert="horz" lIns="91440" tIns="45720" rIns="91440" bIns="45720" rtlCol="0" anchor="ctr">
            <a:normAutofit/>
          </a:bodyPr>
          <a:lstStyle>
            <a:lvl1pPr>
              <a:defRPr sz="1600" b="1" i="0" cap="none" baseline="0">
                <a:solidFill>
                  <a:schemeClr val="bg1"/>
                </a:solidFill>
                <a:latin typeface="Arial" charset="0"/>
              </a:defRPr>
            </a:lvl1pPr>
          </a:lstStyle>
          <a:p>
            <a:r>
              <a:rPr lang="en-AU" dirty="0"/>
              <a:t>Insert heading here</a:t>
            </a:r>
            <a:endParaRPr lang="en-US" dirty="0"/>
          </a:p>
        </p:txBody>
      </p:sp>
      <p:sp>
        <p:nvSpPr>
          <p:cNvPr id="10" name="TextBox 9"/>
          <p:cNvSpPr txBox="1"/>
          <p:nvPr userDrawn="1"/>
        </p:nvSpPr>
        <p:spPr>
          <a:xfrm>
            <a:off x="1010434" y="6419589"/>
            <a:ext cx="2752652" cy="253893"/>
          </a:xfrm>
          <a:prstGeom prst="rect">
            <a:avLst/>
          </a:prstGeom>
        </p:spPr>
        <p:txBody>
          <a:bodyPr vert="horz" wrap="square" lIns="91440" tIns="45720" rIns="91440" bIns="45720" rtlCol="0">
            <a:normAutofit/>
          </a:bodyPr>
          <a:lstStyle/>
          <a:p>
            <a:pPr marL="0" marR="0" lvl="0" indent="0" algn="l" defTabSz="457200" rtl="0" eaLnBrk="1" fontAlgn="auto" latinLnBrk="0" hangingPunct="1">
              <a:lnSpc>
                <a:spcPts val="1100"/>
              </a:lnSpc>
              <a:spcBef>
                <a:spcPts val="0"/>
              </a:spcBef>
              <a:spcAft>
                <a:spcPts val="0"/>
              </a:spcAft>
              <a:buClrTx/>
              <a:buSzTx/>
              <a:buFontTx/>
              <a:buNone/>
              <a:tabLst/>
              <a:defRPr/>
            </a:pPr>
            <a:r>
              <a:rPr kumimoji="0" lang="en-US" sz="1000" b="0" i="0" u="none" strike="noStrike" kern="1200" cap="none" spc="0" normalizeH="0" baseline="0" noProof="0">
                <a:ln>
                  <a:noFill/>
                </a:ln>
                <a:solidFill>
                  <a:srgbClr val="D9D9D9"/>
                </a:solidFill>
                <a:effectLst/>
                <a:uLnTx/>
                <a:uFillTx/>
                <a:latin typeface="Arial" charset="0"/>
                <a:ea typeface="Arial" charset="0"/>
                <a:cs typeface="Arial" charset="0"/>
              </a:rPr>
              <a:t>DM XXXXXXXX</a:t>
            </a:r>
            <a:endParaRPr kumimoji="0" lang="en-US" sz="1000" b="0" i="0" u="none" strike="noStrike" kern="1200" cap="none" spc="0" normalizeH="0" baseline="0" noProof="0" dirty="0">
              <a:ln>
                <a:noFill/>
              </a:ln>
              <a:solidFill>
                <a:srgbClr val="D9D9D9"/>
              </a:solidFill>
              <a:effectLst/>
              <a:uLnTx/>
              <a:uFillTx/>
              <a:latin typeface="Arial" charset="0"/>
              <a:ea typeface="Arial" charset="0"/>
              <a:cs typeface="Arial" charset="0"/>
            </a:endParaRPr>
          </a:p>
        </p:txBody>
      </p:sp>
    </p:spTree>
    <p:extLst>
      <p:ext uri="{BB962C8B-B14F-4D97-AF65-F5344CB8AC3E}">
        <p14:creationId xmlns:p14="http://schemas.microsoft.com/office/powerpoint/2010/main" val="15989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79960-2E22-ED46-B003-F53B5B97F11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120A3EF-D247-864B-BB58-B273CF97510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815DC32-4A65-DA44-96E9-69C802412BF1}"/>
              </a:ext>
            </a:extLst>
          </p:cNvPr>
          <p:cNvSpPr>
            <a:spLocks noGrp="1"/>
          </p:cNvSpPr>
          <p:nvPr>
            <p:ph type="dt" sz="half" idx="10"/>
          </p:nvPr>
        </p:nvSpPr>
        <p:spPr/>
        <p:txBody>
          <a:bodyPr/>
          <a:lstStyle/>
          <a:p>
            <a:fld id="{F3F31AE5-ADAC-9148-949B-EB38904C8EA9}" type="datetimeFigureOut">
              <a:rPr lang="en-US" smtClean="0"/>
              <a:t>10/14/2024</a:t>
            </a:fld>
            <a:endParaRPr lang="en-US"/>
          </a:p>
        </p:txBody>
      </p:sp>
      <p:sp>
        <p:nvSpPr>
          <p:cNvPr id="5" name="Footer Placeholder 4">
            <a:extLst>
              <a:ext uri="{FF2B5EF4-FFF2-40B4-BE49-F238E27FC236}">
                <a16:creationId xmlns:a16="http://schemas.microsoft.com/office/drawing/2014/main" id="{51BE677E-C60C-B842-AC81-F74468A52D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C185C0-686B-9445-AEB2-2CD8DBA355B3}"/>
              </a:ext>
            </a:extLst>
          </p:cNvPr>
          <p:cNvSpPr>
            <a:spLocks noGrp="1"/>
          </p:cNvSpPr>
          <p:nvPr>
            <p:ph type="sldNum" sz="quarter" idx="12"/>
          </p:nvPr>
        </p:nvSpPr>
        <p:spPr/>
        <p:txBody>
          <a:bodyPr/>
          <a:lstStyle/>
          <a:p>
            <a:fld id="{BFFEFC09-79F2-7A43-A308-F56107634976}" type="slidenum">
              <a:rPr lang="en-US" smtClean="0"/>
              <a:t>‹#›</a:t>
            </a:fld>
            <a:endParaRPr lang="en-US"/>
          </a:p>
        </p:txBody>
      </p:sp>
    </p:spTree>
    <p:extLst>
      <p:ext uri="{BB962C8B-B14F-4D97-AF65-F5344CB8AC3E}">
        <p14:creationId xmlns:p14="http://schemas.microsoft.com/office/powerpoint/2010/main" val="12887646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1" name="Rectangle 10"/>
          <p:cNvSpPr/>
          <p:nvPr userDrawn="1"/>
        </p:nvSpPr>
        <p:spPr>
          <a:xfrm>
            <a:off x="726869" y="1294980"/>
            <a:ext cx="5125291" cy="4446795"/>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5" name="Text Placeholder 21"/>
          <p:cNvSpPr>
            <a:spLocks noGrp="1"/>
          </p:cNvSpPr>
          <p:nvPr>
            <p:ph idx="11" hasCustomPrompt="1"/>
          </p:nvPr>
        </p:nvSpPr>
        <p:spPr>
          <a:xfrm>
            <a:off x="6210884" y="1294980"/>
            <a:ext cx="5242560" cy="4446794"/>
          </a:xfrm>
          <a:prstGeom prst="rect">
            <a:avLst/>
          </a:prstGeom>
        </p:spPr>
        <p:txBody>
          <a:bodyPr vert="horz" lIns="91440" tIns="45720" rIns="91440" bIns="45720" rtlCol="0">
            <a:normAutofit/>
          </a:bodyPr>
          <a:lstStyle>
            <a:lvl1pPr marL="0" indent="0" defTabSz="457189">
              <a:lnSpc>
                <a:spcPts val="2000"/>
              </a:lnSpc>
              <a:buNone/>
              <a:defRPr b="1" i="0" baseline="0">
                <a:solidFill>
                  <a:srgbClr val="585858"/>
                </a:solidFill>
                <a:latin typeface="Arial" charset="0"/>
              </a:defRPr>
            </a:lvl1pPr>
            <a:lvl3pPr marL="108900" marR="0" indent="-342900" algn="l" defTabSz="457200" rtl="0" eaLnBrk="1" fontAlgn="auto" latinLnBrk="0" hangingPunct="1">
              <a:lnSpc>
                <a:spcPts val="2500"/>
              </a:lnSpc>
              <a:spcBef>
                <a:spcPct val="20000"/>
              </a:spcBef>
              <a:spcAft>
                <a:spcPts val="0"/>
              </a:spcAft>
              <a:buClrTx/>
              <a:buSzTx/>
              <a:buFont typeface="+mj-lt"/>
              <a:buAutoNum type="arabicPeriod"/>
              <a:tabLst/>
              <a:defRPr baseline="0">
                <a:solidFill>
                  <a:srgbClr val="585858"/>
                </a:solidFill>
              </a:defRPr>
            </a:lvl3pPr>
          </a:lstStyle>
          <a:p>
            <a:r>
              <a:rPr lang="en-AU" sz="1600" b="1" i="0" baseline="0" dirty="0">
                <a:solidFill>
                  <a:srgbClr val="585858"/>
                </a:solidFill>
                <a:latin typeface="Arial" charset="0"/>
                <a:ea typeface="Arial" charset="0"/>
                <a:cs typeface="Arial" charset="0"/>
              </a:rPr>
              <a:t>Heading style 1</a:t>
            </a:r>
          </a:p>
          <a:p>
            <a:pPr defTabSz="457189">
              <a:lnSpc>
                <a:spcPts val="2000"/>
              </a:lnSpc>
              <a:defRPr/>
            </a:pPr>
            <a:r>
              <a:rPr lang="en-GB" sz="1600" b="0" baseline="0" dirty="0" err="1">
                <a:solidFill>
                  <a:srgbClr val="585858"/>
                </a:solidFill>
                <a:latin typeface="Arial" charset="0"/>
              </a:rPr>
              <a:t>Graedi</a:t>
            </a:r>
            <a:r>
              <a:rPr lang="en-GB" sz="1600" b="0" baseline="0" dirty="0">
                <a:solidFill>
                  <a:srgbClr val="585858"/>
                </a:solidFill>
                <a:latin typeface="Arial" charset="0"/>
              </a:rPr>
              <a:t> </a:t>
            </a:r>
            <a:r>
              <a:rPr lang="en-GB" sz="1600" b="0" baseline="0" dirty="0" err="1">
                <a:solidFill>
                  <a:srgbClr val="585858"/>
                </a:solidFill>
                <a:latin typeface="Arial" charset="0"/>
              </a:rPr>
              <a:t>comne</a:t>
            </a:r>
            <a:r>
              <a:rPr lang="en-GB" sz="1600" b="0" baseline="0" dirty="0">
                <a:solidFill>
                  <a:srgbClr val="585858"/>
                </a:solidFill>
                <a:latin typeface="Arial" charset="0"/>
              </a:rPr>
              <a:t> </a:t>
            </a:r>
            <a:r>
              <a:rPr lang="en-GB" sz="1600" b="0" baseline="0" dirty="0" err="1">
                <a:solidFill>
                  <a:srgbClr val="585858"/>
                </a:solidFill>
                <a:latin typeface="Arial" charset="0"/>
              </a:rPr>
              <a:t>tumus</a:t>
            </a:r>
            <a:r>
              <a:rPr lang="en-GB" sz="1600" b="0" baseline="0" dirty="0">
                <a:solidFill>
                  <a:srgbClr val="585858"/>
                </a:solidFill>
                <a:latin typeface="Arial" charset="0"/>
              </a:rPr>
              <a:t> </a:t>
            </a:r>
            <a:r>
              <a:rPr lang="en-GB" sz="1600" b="0" baseline="0" dirty="0" err="1">
                <a:solidFill>
                  <a:srgbClr val="585858"/>
                </a:solidFill>
                <a:latin typeface="Arial" charset="0"/>
              </a:rPr>
              <a:t>suppli</a:t>
            </a:r>
            <a:r>
              <a:rPr lang="en-GB" sz="1600" b="0" baseline="0" dirty="0">
                <a:solidFill>
                  <a:srgbClr val="585858"/>
                </a:solidFill>
                <a:latin typeface="Arial" charset="0"/>
              </a:rPr>
              <a:t> </a:t>
            </a:r>
            <a:r>
              <a:rPr lang="en-GB" sz="1600" b="0" baseline="0" dirty="0" err="1">
                <a:solidFill>
                  <a:srgbClr val="585858"/>
                </a:solidFill>
                <a:latin typeface="Arial" charset="0"/>
              </a:rPr>
              <a:t>coenihi</a:t>
            </a:r>
            <a:r>
              <a:rPr lang="en-GB" sz="1600" b="0" baseline="0" dirty="0">
                <a:solidFill>
                  <a:srgbClr val="585858"/>
                </a:solidFill>
                <a:latin typeface="Arial" charset="0"/>
              </a:rPr>
              <a:t> </a:t>
            </a:r>
            <a:r>
              <a:rPr lang="en-GB" sz="1600" b="0" baseline="0" dirty="0" err="1">
                <a:solidFill>
                  <a:srgbClr val="585858"/>
                </a:solidFill>
                <a:latin typeface="Arial" charset="0"/>
              </a:rPr>
              <a:t>llestresi</a:t>
            </a:r>
            <a:r>
              <a:rPr lang="en-GB" sz="1600" b="0" baseline="0" dirty="0">
                <a:solidFill>
                  <a:srgbClr val="585858"/>
                </a:solidFill>
                <a:latin typeface="Arial" charset="0"/>
              </a:rPr>
              <a:t> </a:t>
            </a:r>
            <a:r>
              <a:rPr lang="en-GB" sz="1600" b="0" baseline="0" dirty="0" err="1">
                <a:solidFill>
                  <a:srgbClr val="585858"/>
                </a:solidFill>
                <a:latin typeface="Arial" charset="0"/>
              </a:rPr>
              <a:t>sed</a:t>
            </a:r>
            <a:r>
              <a:rPr lang="en-GB" sz="1600" b="0" baseline="0" dirty="0">
                <a:solidFill>
                  <a:srgbClr val="585858"/>
                </a:solidFill>
                <a:latin typeface="Arial" charset="0"/>
              </a:rPr>
              <a:t> </a:t>
            </a:r>
            <a:r>
              <a:rPr lang="en-GB" sz="1600" b="0" baseline="0" dirty="0" err="1">
                <a:solidFill>
                  <a:srgbClr val="585858"/>
                </a:solidFill>
                <a:latin typeface="Arial" charset="0"/>
              </a:rPr>
              <a:t>Catam</a:t>
            </a:r>
            <a:r>
              <a:rPr lang="en-GB" sz="1600" b="0" baseline="0" dirty="0">
                <a:solidFill>
                  <a:srgbClr val="585858"/>
                </a:solidFill>
                <a:latin typeface="Arial" charset="0"/>
              </a:rPr>
              <a:t> </a:t>
            </a:r>
            <a:r>
              <a:rPr lang="en-GB" sz="1600" b="0" baseline="0" dirty="0" err="1">
                <a:solidFill>
                  <a:srgbClr val="585858"/>
                </a:solidFill>
                <a:latin typeface="Arial" charset="0"/>
              </a:rPr>
              <a:t>halium</a:t>
            </a:r>
            <a:r>
              <a:rPr lang="en-GB" sz="1600" b="0" baseline="0" dirty="0">
                <a:solidFill>
                  <a:srgbClr val="585858"/>
                </a:solidFill>
                <a:latin typeface="Arial" charset="0"/>
              </a:rPr>
              <a:t> </a:t>
            </a:r>
            <a:r>
              <a:rPr lang="en-GB" sz="1600" b="0" baseline="0" dirty="0" err="1">
                <a:solidFill>
                  <a:srgbClr val="585858"/>
                </a:solidFill>
                <a:latin typeface="Arial" charset="0"/>
              </a:rPr>
              <a:t>hilicav</a:t>
            </a:r>
            <a:r>
              <a:rPr lang="en-GB" sz="1600" b="0" baseline="0" dirty="0">
                <a:solidFill>
                  <a:srgbClr val="585858"/>
                </a:solidFill>
                <a:latin typeface="Arial" charset="0"/>
              </a:rPr>
              <a:t> </a:t>
            </a:r>
            <a:r>
              <a:rPr lang="en-GB" sz="1600" b="0" baseline="0" dirty="0" err="1">
                <a:solidFill>
                  <a:srgbClr val="585858"/>
                </a:solidFill>
                <a:latin typeface="Arial" charset="0"/>
              </a:rPr>
              <a:t>erorum</a:t>
            </a:r>
            <a:r>
              <a:rPr lang="en-GB" sz="1600" b="0" baseline="0" dirty="0">
                <a:solidFill>
                  <a:srgbClr val="585858"/>
                </a:solidFill>
                <a:latin typeface="Arial" charset="0"/>
              </a:rPr>
              <a:t> tam tem </a:t>
            </a:r>
            <a:r>
              <a:rPr lang="en-GB" sz="1600" b="0" baseline="0" dirty="0" err="1">
                <a:solidFill>
                  <a:srgbClr val="585858"/>
                </a:solidFill>
                <a:latin typeface="Arial" charset="0"/>
              </a:rPr>
              <a:t>locci</a:t>
            </a:r>
            <a:r>
              <a:rPr lang="en-GB" sz="1600" b="0" baseline="0" dirty="0">
                <a:solidFill>
                  <a:srgbClr val="585858"/>
                </a:solidFill>
                <a:latin typeface="Arial" charset="0"/>
              </a:rPr>
              <a:t> </a:t>
            </a:r>
            <a:r>
              <a:rPr lang="en-GB" sz="1600" b="0" baseline="0" dirty="0" err="1">
                <a:solidFill>
                  <a:srgbClr val="585858"/>
                </a:solidFill>
                <a:latin typeface="Arial" charset="0"/>
              </a:rPr>
              <a:t>pulestrac</a:t>
            </a:r>
            <a:r>
              <a:rPr lang="en-GB" sz="1600" b="0" baseline="0" dirty="0">
                <a:solidFill>
                  <a:srgbClr val="585858"/>
                </a:solidFill>
                <a:latin typeface="Arial" charset="0"/>
              </a:rPr>
              <a:t> </a:t>
            </a:r>
            <a:r>
              <a:rPr lang="en-GB" sz="1600" b="0" baseline="0" dirty="0" err="1">
                <a:solidFill>
                  <a:srgbClr val="585858"/>
                </a:solidFill>
                <a:latin typeface="Arial" charset="0"/>
              </a:rPr>
              <a:t>renatuit</a:t>
            </a:r>
            <a:r>
              <a:rPr lang="en-GB" sz="1600" b="0" baseline="0" dirty="0">
                <a:solidFill>
                  <a:srgbClr val="585858"/>
                </a:solidFill>
                <a:latin typeface="Arial" charset="0"/>
              </a:rPr>
              <a:t> ex se </a:t>
            </a:r>
            <a:r>
              <a:rPr lang="en-GB" sz="1600" b="0" baseline="0" dirty="0" err="1">
                <a:solidFill>
                  <a:srgbClr val="585858"/>
                </a:solidFill>
                <a:latin typeface="Arial" charset="0"/>
              </a:rPr>
              <a:t>cae</a:t>
            </a:r>
            <a:r>
              <a:rPr lang="en-GB" sz="1600" b="0" baseline="0" dirty="0">
                <a:solidFill>
                  <a:srgbClr val="585858"/>
                </a:solidFill>
                <a:latin typeface="Arial" charset="0"/>
              </a:rPr>
              <a:t> </a:t>
            </a:r>
            <a:r>
              <a:rPr lang="en-GB" sz="1600" b="0" baseline="0" dirty="0" err="1">
                <a:solidFill>
                  <a:srgbClr val="585858"/>
                </a:solidFill>
                <a:latin typeface="Arial" charset="0"/>
              </a:rPr>
              <a:t>aperfeconsul</a:t>
            </a:r>
            <a:r>
              <a:rPr lang="en-GB" sz="1600" b="0" baseline="0" dirty="0">
                <a:solidFill>
                  <a:srgbClr val="585858"/>
                </a:solidFill>
                <a:latin typeface="Arial" charset="0"/>
              </a:rPr>
              <a:t> </a:t>
            </a:r>
            <a:r>
              <a:rPr lang="en-GB" sz="1600" b="0" baseline="0" dirty="0" err="1">
                <a:solidFill>
                  <a:srgbClr val="585858"/>
                </a:solidFill>
                <a:latin typeface="Arial" charset="0"/>
              </a:rPr>
              <a:t>conum</a:t>
            </a:r>
            <a:r>
              <a:rPr lang="en-GB" sz="1600" b="0" baseline="0" dirty="0">
                <a:solidFill>
                  <a:srgbClr val="585858"/>
                </a:solidFill>
                <a:latin typeface="Arial" charset="0"/>
              </a:rPr>
              <a:t> </a:t>
            </a:r>
            <a:r>
              <a:rPr lang="en-GB" sz="1600" b="0" baseline="0" dirty="0" err="1">
                <a:solidFill>
                  <a:srgbClr val="585858"/>
                </a:solidFill>
                <a:latin typeface="Arial" charset="0"/>
              </a:rPr>
              <a:t>detorsum</a:t>
            </a:r>
            <a:r>
              <a:rPr lang="en-GB" sz="1600" b="0" baseline="0" dirty="0">
                <a:solidFill>
                  <a:srgbClr val="585858"/>
                </a:solidFill>
                <a:latin typeface="Arial" charset="0"/>
              </a:rPr>
              <a:t>. Is pro, quam </a:t>
            </a:r>
            <a:r>
              <a:rPr lang="en-GB" sz="1600" b="0" baseline="0" dirty="0" err="1">
                <a:solidFill>
                  <a:srgbClr val="585858"/>
                </a:solidFill>
                <a:latin typeface="Arial" charset="0"/>
              </a:rPr>
              <a:t>linaris</a:t>
            </a:r>
            <a:r>
              <a:rPr lang="en-GB" sz="1600" b="0" baseline="0" dirty="0">
                <a:solidFill>
                  <a:srgbClr val="585858"/>
                </a:solidFill>
                <a:latin typeface="Arial" charset="0"/>
              </a:rPr>
              <a:t> </a:t>
            </a:r>
            <a:r>
              <a:rPr lang="en-GB" sz="1600" b="0" baseline="0" dirty="0" err="1">
                <a:solidFill>
                  <a:srgbClr val="585858"/>
                </a:solidFill>
                <a:latin typeface="Arial" charset="0"/>
              </a:rPr>
              <a:t>querum</a:t>
            </a:r>
            <a:r>
              <a:rPr lang="en-GB" sz="1600" b="0" baseline="0" dirty="0">
                <a:solidFill>
                  <a:srgbClr val="585858"/>
                </a:solidFill>
                <a:latin typeface="Arial" charset="0"/>
              </a:rPr>
              <a:t> ad in </a:t>
            </a:r>
            <a:r>
              <a:rPr lang="en-GB" sz="1600" b="0" baseline="0" dirty="0" err="1">
                <a:solidFill>
                  <a:srgbClr val="585858"/>
                </a:solidFill>
                <a:latin typeface="Arial" charset="0"/>
              </a:rPr>
              <a:t>Etrum</a:t>
            </a:r>
            <a:r>
              <a:rPr lang="en-GB" sz="1600" b="0" baseline="0" dirty="0">
                <a:solidFill>
                  <a:srgbClr val="585858"/>
                </a:solidFill>
                <a:latin typeface="Arial" charset="0"/>
              </a:rPr>
              <a:t> </a:t>
            </a:r>
            <a:r>
              <a:rPr lang="en-GB" sz="1600" b="0" baseline="0" dirty="0" err="1">
                <a:solidFill>
                  <a:srgbClr val="585858"/>
                </a:solidFill>
                <a:latin typeface="Arial" charset="0"/>
              </a:rPr>
              <a:t>mus</a:t>
            </a:r>
            <a:r>
              <a:rPr lang="en-GB" sz="1600" b="0" baseline="0" dirty="0">
                <a:solidFill>
                  <a:srgbClr val="585858"/>
                </a:solidFill>
                <a:latin typeface="Arial" charset="0"/>
              </a:rPr>
              <a:t>, </a:t>
            </a:r>
            <a:r>
              <a:rPr lang="en-GB" sz="1600" b="0" baseline="0" dirty="0" err="1">
                <a:solidFill>
                  <a:srgbClr val="585858"/>
                </a:solidFill>
                <a:latin typeface="Arial" charset="0"/>
              </a:rPr>
              <a:t>nici</a:t>
            </a:r>
            <a:r>
              <a:rPr lang="en-GB" sz="1600" b="0" baseline="0" dirty="0">
                <a:solidFill>
                  <a:srgbClr val="585858"/>
                </a:solidFill>
                <a:latin typeface="Arial" charset="0"/>
              </a:rPr>
              <a:t> </a:t>
            </a:r>
            <a:r>
              <a:rPr lang="en-GB" sz="1600" b="0" baseline="0" dirty="0" err="1">
                <a:solidFill>
                  <a:srgbClr val="585858"/>
                </a:solidFill>
                <a:latin typeface="Arial" charset="0"/>
              </a:rPr>
              <a:t>simihil</a:t>
            </a:r>
            <a:r>
              <a:rPr lang="en-GB" sz="1600" b="0" baseline="0" dirty="0">
                <a:solidFill>
                  <a:srgbClr val="585858"/>
                </a:solidFill>
                <a:latin typeface="Arial" charset="0"/>
              </a:rPr>
              <a:t> </a:t>
            </a:r>
            <a:r>
              <a:rPr lang="en-GB" sz="1600" b="0" baseline="0" dirty="0" err="1">
                <a:solidFill>
                  <a:srgbClr val="585858"/>
                </a:solidFill>
                <a:latin typeface="Arial" charset="0"/>
              </a:rPr>
              <a:t>ictorum</a:t>
            </a:r>
            <a:r>
              <a:rPr lang="en-GB" sz="1600" b="0" baseline="0" dirty="0">
                <a:solidFill>
                  <a:srgbClr val="585858"/>
                </a:solidFill>
                <a:latin typeface="Arial" charset="0"/>
              </a:rPr>
              <a:t> </a:t>
            </a:r>
            <a:r>
              <a:rPr lang="en-GB" sz="1600" b="0" baseline="0" dirty="0" err="1">
                <a:solidFill>
                  <a:srgbClr val="585858"/>
                </a:solidFill>
                <a:latin typeface="Arial" charset="0"/>
              </a:rPr>
              <a:t>que</a:t>
            </a:r>
            <a:r>
              <a:rPr lang="en-GB" sz="1600" b="0" baseline="0" dirty="0">
                <a:solidFill>
                  <a:srgbClr val="585858"/>
                </a:solidFill>
                <a:latin typeface="Arial" charset="0"/>
              </a:rPr>
              <a:t> re </a:t>
            </a:r>
            <a:r>
              <a:rPr lang="en-GB" sz="1600" b="0" baseline="0" dirty="0" err="1">
                <a:solidFill>
                  <a:srgbClr val="585858"/>
                </a:solidFill>
                <a:latin typeface="Arial" charset="0"/>
              </a:rPr>
              <a:t>paridem</a:t>
            </a:r>
            <a:r>
              <a:rPr lang="en-GB" sz="1600" b="0" baseline="0" dirty="0">
                <a:solidFill>
                  <a:srgbClr val="585858"/>
                </a:solidFill>
                <a:latin typeface="Arial" charset="0"/>
              </a:rPr>
              <a:t> </a:t>
            </a:r>
            <a:r>
              <a:rPr lang="en-GB" sz="1600" b="0" baseline="0" dirty="0" err="1">
                <a:solidFill>
                  <a:srgbClr val="585858"/>
                </a:solidFill>
                <a:latin typeface="Arial" charset="0"/>
              </a:rPr>
              <a:t>nonvolum</a:t>
            </a:r>
            <a:r>
              <a:rPr lang="en-GB" sz="1600" b="0" baseline="0" dirty="0">
                <a:solidFill>
                  <a:srgbClr val="585858"/>
                </a:solidFill>
                <a:latin typeface="Arial" charset="0"/>
              </a:rPr>
              <a:t> des </a:t>
            </a:r>
            <a:r>
              <a:rPr lang="en-GB" sz="1600" b="0" baseline="0" dirty="0" err="1">
                <a:solidFill>
                  <a:srgbClr val="585858"/>
                </a:solidFill>
                <a:latin typeface="Arial" charset="0"/>
              </a:rPr>
              <a:t>cide</a:t>
            </a:r>
            <a:r>
              <a:rPr lang="en-GB" sz="1600" b="0" baseline="0" dirty="0">
                <a:solidFill>
                  <a:srgbClr val="585858"/>
                </a:solidFill>
                <a:latin typeface="Arial" charset="0"/>
              </a:rPr>
              <a:t> </a:t>
            </a:r>
            <a:r>
              <a:rPr lang="en-GB" sz="1600" b="0" baseline="0" dirty="0" err="1">
                <a:solidFill>
                  <a:srgbClr val="585858"/>
                </a:solidFill>
                <a:latin typeface="Arial" charset="0"/>
              </a:rPr>
              <a:t>quium</a:t>
            </a:r>
            <a:r>
              <a:rPr lang="en-GB" sz="1600" b="0" baseline="0" dirty="0">
                <a:solidFill>
                  <a:srgbClr val="585858"/>
                </a:solidFill>
                <a:latin typeface="Arial" charset="0"/>
              </a:rPr>
              <a:t> re </a:t>
            </a:r>
            <a:r>
              <a:rPr lang="en-GB" sz="1600" b="0" baseline="0" dirty="0" err="1">
                <a:solidFill>
                  <a:srgbClr val="585858"/>
                </a:solidFill>
                <a:latin typeface="Arial" charset="0"/>
              </a:rPr>
              <a:t>auc</a:t>
            </a:r>
            <a:r>
              <a:rPr lang="en-GB" sz="1600" b="0" baseline="0" dirty="0">
                <a:solidFill>
                  <a:srgbClr val="585858"/>
                </a:solidFill>
                <a:latin typeface="Arial" charset="0"/>
              </a:rPr>
              <a:t> tem o </a:t>
            </a:r>
            <a:r>
              <a:rPr lang="en-GB" sz="1600" b="0" baseline="0" dirty="0" err="1">
                <a:solidFill>
                  <a:srgbClr val="585858"/>
                </a:solidFill>
                <a:latin typeface="Arial" charset="0"/>
              </a:rPr>
              <a:t>inam</a:t>
            </a:r>
            <a:r>
              <a:rPr lang="en-GB" sz="1600" b="0" baseline="0" dirty="0">
                <a:solidFill>
                  <a:srgbClr val="585858"/>
                </a:solidFill>
                <a:latin typeface="Arial" charset="0"/>
              </a:rPr>
              <a:t> </a:t>
            </a:r>
            <a:r>
              <a:rPr lang="en-GB" sz="1600" b="0" baseline="0" dirty="0" err="1">
                <a:solidFill>
                  <a:srgbClr val="585858"/>
                </a:solidFill>
                <a:latin typeface="Arial" charset="0"/>
              </a:rPr>
              <a:t>defato</a:t>
            </a:r>
            <a:r>
              <a:rPr lang="en-GB" sz="1600" b="0" baseline="0" dirty="0">
                <a:solidFill>
                  <a:srgbClr val="585858"/>
                </a:solidFill>
                <a:latin typeface="Arial" charset="0"/>
              </a:rPr>
              <a:t> </a:t>
            </a:r>
            <a:r>
              <a:rPr lang="en-GB" sz="1600" b="0" baseline="0" dirty="0" err="1">
                <a:solidFill>
                  <a:srgbClr val="585858"/>
                </a:solidFill>
                <a:latin typeface="Arial" charset="0"/>
              </a:rPr>
              <a:t>conlos</a:t>
            </a:r>
            <a:r>
              <a:rPr lang="en-GB" sz="1600" b="0" baseline="0" dirty="0">
                <a:solidFill>
                  <a:srgbClr val="585858"/>
                </a:solidFill>
                <a:latin typeface="Arial" charset="0"/>
              </a:rPr>
              <a:t> int. </a:t>
            </a:r>
          </a:p>
        </p:txBody>
      </p:sp>
      <p:sp>
        <p:nvSpPr>
          <p:cNvPr id="17" name="Rectangle 16"/>
          <p:cNvSpPr/>
          <p:nvPr userDrawn="1"/>
        </p:nvSpPr>
        <p:spPr>
          <a:xfrm>
            <a:off x="0" y="1"/>
            <a:ext cx="12192000" cy="514271"/>
          </a:xfrm>
          <a:prstGeom prst="rect">
            <a:avLst/>
          </a:prstGeom>
          <a:solidFill>
            <a:srgbClr val="5D616C">
              <a:alpha val="5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8" name="TextBox 17"/>
          <p:cNvSpPr txBox="1"/>
          <p:nvPr userDrawn="1"/>
        </p:nvSpPr>
        <p:spPr>
          <a:xfrm>
            <a:off x="8018163" y="75416"/>
            <a:ext cx="3564237" cy="448283"/>
          </a:xfrm>
          <a:prstGeom prst="rect">
            <a:avLst/>
          </a:prstGeom>
        </p:spPr>
        <p:txBody>
          <a:bodyPr vert="horz" wrap="square" lIns="91440" tIns="45720" rIns="91440" bIns="45720" rtlCol="0">
            <a:noAutofit/>
          </a:bodyPr>
          <a:lstStyle/>
          <a:p>
            <a:pPr algn="r"/>
            <a:r>
              <a:rPr lang="en-US" sz="1600" b="0" i="0" baseline="0" dirty="0">
                <a:solidFill>
                  <a:schemeClr val="bg1"/>
                </a:solidFill>
                <a:latin typeface="Arial" charset="0"/>
                <a:ea typeface="Arial" charset="0"/>
                <a:cs typeface="Arial" charset="0"/>
              </a:rPr>
              <a:t>Section 2</a:t>
            </a:r>
          </a:p>
        </p:txBody>
      </p:sp>
      <p:sp>
        <p:nvSpPr>
          <p:cNvPr id="8" name="Slide Number Placeholder 5"/>
          <p:cNvSpPr>
            <a:spLocks noGrp="1"/>
          </p:cNvSpPr>
          <p:nvPr>
            <p:ph type="sldNum" sz="quarter" idx="4"/>
          </p:nvPr>
        </p:nvSpPr>
        <p:spPr>
          <a:xfrm>
            <a:off x="237067" y="6334456"/>
            <a:ext cx="773367" cy="365125"/>
          </a:xfrm>
          <a:prstGeom prst="rect">
            <a:avLst/>
          </a:prstGeom>
        </p:spPr>
        <p:txBody>
          <a:bodyPr vert="horz" lIns="91440" tIns="45720" rIns="91440" bIns="45720" rtlCol="0" anchor="ctr"/>
          <a:lstStyle>
            <a:lvl1pPr algn="l">
              <a:defRPr sz="1200" baseline="0">
                <a:solidFill>
                  <a:srgbClr val="D9D9D9"/>
                </a:solidFill>
              </a:defRPr>
            </a:lvl1pPr>
          </a:lstStyle>
          <a:p>
            <a:fld id="{E6911D0C-53AA-A843-8220-FE248E68A653}" type="slidenum">
              <a:rPr lang="en-US" smtClean="0"/>
              <a:pPr/>
              <a:t>‹#›</a:t>
            </a:fld>
            <a:endParaRPr lang="en-US" dirty="0"/>
          </a:p>
        </p:txBody>
      </p:sp>
      <p:sp>
        <p:nvSpPr>
          <p:cNvPr id="9" name="Title Placeholder 17"/>
          <p:cNvSpPr>
            <a:spLocks noGrp="1"/>
          </p:cNvSpPr>
          <p:nvPr>
            <p:ph type="title" hasCustomPrompt="1"/>
          </p:nvPr>
        </p:nvSpPr>
        <p:spPr>
          <a:xfrm>
            <a:off x="576203" y="25401"/>
            <a:ext cx="7441960" cy="481276"/>
          </a:xfrm>
          <a:prstGeom prst="rect">
            <a:avLst/>
          </a:prstGeom>
        </p:spPr>
        <p:txBody>
          <a:bodyPr vert="horz" lIns="91440" tIns="45720" rIns="91440" bIns="45720" rtlCol="0" anchor="ctr">
            <a:normAutofit/>
          </a:bodyPr>
          <a:lstStyle>
            <a:lvl1pPr>
              <a:defRPr sz="1600" b="1" i="0" cap="none" baseline="0">
                <a:solidFill>
                  <a:schemeClr val="bg1"/>
                </a:solidFill>
                <a:latin typeface="Arial" charset="0"/>
              </a:defRPr>
            </a:lvl1pPr>
          </a:lstStyle>
          <a:p>
            <a:r>
              <a:rPr lang="en-AU" dirty="0"/>
              <a:t>Insert heading here</a:t>
            </a:r>
            <a:endParaRPr lang="en-US" dirty="0"/>
          </a:p>
        </p:txBody>
      </p:sp>
      <p:sp>
        <p:nvSpPr>
          <p:cNvPr id="10" name="TextBox 9"/>
          <p:cNvSpPr txBox="1"/>
          <p:nvPr userDrawn="1"/>
        </p:nvSpPr>
        <p:spPr>
          <a:xfrm>
            <a:off x="1010434" y="6419589"/>
            <a:ext cx="2752652" cy="253893"/>
          </a:xfrm>
          <a:prstGeom prst="rect">
            <a:avLst/>
          </a:prstGeom>
        </p:spPr>
        <p:txBody>
          <a:bodyPr vert="horz" wrap="square" lIns="91440" tIns="45720" rIns="91440" bIns="45720" rtlCol="0">
            <a:normAutofit/>
          </a:bodyPr>
          <a:lstStyle/>
          <a:p>
            <a:pPr marL="0" marR="0" lvl="0" indent="0" algn="l" defTabSz="457200" rtl="0" eaLnBrk="1" fontAlgn="auto" latinLnBrk="0" hangingPunct="1">
              <a:lnSpc>
                <a:spcPts val="1100"/>
              </a:lnSpc>
              <a:spcBef>
                <a:spcPts val="0"/>
              </a:spcBef>
              <a:spcAft>
                <a:spcPts val="0"/>
              </a:spcAft>
              <a:buClrTx/>
              <a:buSzTx/>
              <a:buFontTx/>
              <a:buNone/>
              <a:tabLst/>
              <a:defRPr/>
            </a:pPr>
            <a:r>
              <a:rPr kumimoji="0" lang="en-US" sz="1000" b="0" i="0" u="none" strike="noStrike" kern="1200" cap="none" spc="0" normalizeH="0" baseline="0" noProof="0">
                <a:ln>
                  <a:noFill/>
                </a:ln>
                <a:solidFill>
                  <a:srgbClr val="D9D9D9"/>
                </a:solidFill>
                <a:effectLst/>
                <a:uLnTx/>
                <a:uFillTx/>
                <a:latin typeface="Arial" charset="0"/>
                <a:ea typeface="Arial" charset="0"/>
                <a:cs typeface="Arial" charset="0"/>
              </a:rPr>
              <a:t>DM XXXXXXXX</a:t>
            </a:r>
            <a:endParaRPr kumimoji="0" lang="en-US" sz="1000" b="0" i="0" u="none" strike="noStrike" kern="1200" cap="none" spc="0" normalizeH="0" baseline="0" noProof="0" dirty="0">
              <a:ln>
                <a:noFill/>
              </a:ln>
              <a:solidFill>
                <a:srgbClr val="D9D9D9"/>
              </a:solidFill>
              <a:effectLst/>
              <a:uLnTx/>
              <a:uFillTx/>
              <a:latin typeface="Arial" charset="0"/>
              <a:ea typeface="Arial" charset="0"/>
              <a:cs typeface="Arial" charset="0"/>
            </a:endParaRPr>
          </a:p>
        </p:txBody>
      </p:sp>
    </p:spTree>
    <p:extLst>
      <p:ext uri="{BB962C8B-B14F-4D97-AF65-F5344CB8AC3E}">
        <p14:creationId xmlns:p14="http://schemas.microsoft.com/office/powerpoint/2010/main" val="225881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Slide Imag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49682" y="2276522"/>
            <a:ext cx="2492637" cy="1801703"/>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49683" y="4684273"/>
            <a:ext cx="2492637" cy="160366"/>
          </a:xfrm>
          <a:prstGeom prst="rect">
            <a:avLst/>
          </a:prstGeom>
        </p:spPr>
      </p:pic>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11035" y="6067260"/>
            <a:ext cx="1569931" cy="146589"/>
          </a:xfrm>
          <a:prstGeom prst="rect">
            <a:avLst/>
          </a:prstGeom>
        </p:spPr>
      </p:pic>
    </p:spTree>
    <p:extLst>
      <p:ext uri="{BB962C8B-B14F-4D97-AF65-F5344CB8AC3E}">
        <p14:creationId xmlns:p14="http://schemas.microsoft.com/office/powerpoint/2010/main" val="17041276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Slide Imag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1997" cy="6857998"/>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49682" y="2276521"/>
            <a:ext cx="2492637" cy="1801702"/>
          </a:xfrm>
          <a:prstGeom prst="rect">
            <a:avLst/>
          </a:prstGeom>
        </p:spPr>
      </p:pic>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49682" y="4684273"/>
            <a:ext cx="2469599" cy="162000"/>
          </a:xfrm>
          <a:prstGeom prst="rect">
            <a:avLst/>
          </a:prstGeom>
        </p:spPr>
      </p:pic>
      <p:pic>
        <p:nvPicPr>
          <p:cNvPr id="6" name="Picture 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311036" y="6067261"/>
            <a:ext cx="1569931" cy="146589"/>
          </a:xfrm>
          <a:prstGeom prst="rect">
            <a:avLst/>
          </a:prstGeom>
        </p:spPr>
      </p:pic>
    </p:spTree>
    <p:extLst>
      <p:ext uri="{BB962C8B-B14F-4D97-AF65-F5344CB8AC3E}">
        <p14:creationId xmlns:p14="http://schemas.microsoft.com/office/powerpoint/2010/main" val="1329979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itle Slide Imag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1995" cy="6857997"/>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49682" y="2276521"/>
            <a:ext cx="2492637" cy="1801702"/>
          </a:xfrm>
          <a:prstGeom prst="rect">
            <a:avLst/>
          </a:prstGeom>
        </p:spPr>
      </p:pic>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49682" y="4684273"/>
            <a:ext cx="2469599" cy="162000"/>
          </a:xfrm>
          <a:prstGeom prst="rect">
            <a:avLst/>
          </a:prstGeom>
        </p:spPr>
      </p:pic>
      <p:pic>
        <p:nvPicPr>
          <p:cNvPr id="6" name="Picture 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311036" y="6067261"/>
            <a:ext cx="1569931" cy="146589"/>
          </a:xfrm>
          <a:prstGeom prst="rect">
            <a:avLst/>
          </a:prstGeom>
        </p:spPr>
      </p:pic>
    </p:spTree>
    <p:extLst>
      <p:ext uri="{BB962C8B-B14F-4D97-AF65-F5344CB8AC3E}">
        <p14:creationId xmlns:p14="http://schemas.microsoft.com/office/powerpoint/2010/main" val="3467693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No Imag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0" y="381"/>
            <a:ext cx="12190645" cy="6857238"/>
          </a:xfrm>
          <a:prstGeom prst="rect">
            <a:avLst/>
          </a:prstGeom>
        </p:spPr>
      </p:pic>
      <p:sp>
        <p:nvSpPr>
          <p:cNvPr id="4" name="Rectangle 3"/>
          <p:cNvSpPr/>
          <p:nvPr userDrawn="1"/>
        </p:nvSpPr>
        <p:spPr>
          <a:xfrm>
            <a:off x="0" y="2769484"/>
            <a:ext cx="12192000" cy="1338606"/>
          </a:xfrm>
          <a:prstGeom prst="rect">
            <a:avLst/>
          </a:prstGeom>
          <a:solidFill>
            <a:srgbClr val="5D616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5" name="Title 4"/>
          <p:cNvSpPr>
            <a:spLocks noGrp="1"/>
          </p:cNvSpPr>
          <p:nvPr>
            <p:ph type="title" hasCustomPrompt="1"/>
          </p:nvPr>
        </p:nvSpPr>
        <p:spPr>
          <a:xfrm>
            <a:off x="609600" y="3191756"/>
            <a:ext cx="8342184" cy="688395"/>
          </a:xfrm>
          <a:prstGeom prst="rect">
            <a:avLst/>
          </a:prstGeom>
        </p:spPr>
        <p:txBody>
          <a:bodyPr>
            <a:normAutofit/>
          </a:bodyPr>
          <a:lstStyle>
            <a:lvl1pPr marL="0" marR="0" indent="0" algn="l" defTabSz="457189" rtl="0" eaLnBrk="1" fontAlgn="auto" latinLnBrk="0" hangingPunct="1">
              <a:lnSpc>
                <a:spcPts val="3600"/>
              </a:lnSpc>
              <a:spcBef>
                <a:spcPct val="0"/>
              </a:spcBef>
              <a:spcAft>
                <a:spcPts val="0"/>
              </a:spcAft>
              <a:buClrTx/>
              <a:buSzTx/>
              <a:buFontTx/>
              <a:buNone/>
              <a:tabLst/>
              <a:defRPr sz="3600" b="1" i="0" cap="none" spc="0" baseline="0">
                <a:solidFill>
                  <a:schemeClr val="bg1"/>
                </a:solidFill>
                <a:latin typeface="Arial" charset="0"/>
                <a:ea typeface="Arial" charset="0"/>
                <a:cs typeface="Arial" charset="0"/>
              </a:defRPr>
            </a:lvl1pPr>
          </a:lstStyle>
          <a:p>
            <a:r>
              <a:rPr lang="en-US" sz="3600" b="1" i="0" baseline="0" dirty="0">
                <a:solidFill>
                  <a:schemeClr val="bg1"/>
                </a:solidFill>
                <a:latin typeface="Arial" charset="0"/>
                <a:ea typeface="Arial" charset="0"/>
                <a:cs typeface="Arial" charset="0"/>
              </a:rPr>
              <a:t>Sample presentation title</a:t>
            </a:r>
            <a:endParaRPr lang="en-US" dirty="0"/>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87584" y="5548358"/>
            <a:ext cx="1213781" cy="877332"/>
          </a:xfrm>
          <a:prstGeom prst="rect">
            <a:avLst/>
          </a:prstGeom>
        </p:spPr>
      </p:pic>
    </p:spTree>
    <p:extLst>
      <p:ext uri="{BB962C8B-B14F-4D97-AF65-F5344CB8AC3E}">
        <p14:creationId xmlns:p14="http://schemas.microsoft.com/office/powerpoint/2010/main" val="31160251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2" name="TextBox 41"/>
          <p:cNvSpPr txBox="1"/>
          <p:nvPr userDrawn="1"/>
        </p:nvSpPr>
        <p:spPr>
          <a:xfrm>
            <a:off x="-3531909" y="4788817"/>
            <a:ext cx="100552" cy="56561"/>
          </a:xfrm>
          <a:prstGeom prst="rect">
            <a:avLst/>
          </a:prstGeom>
        </p:spPr>
        <p:txBody>
          <a:bodyPr vert="horz" wrap="square" lIns="91440" tIns="45720" rIns="91440" bIns="45720" rtlCol="0">
            <a:normAutofit fontScale="25000" lnSpcReduction="20000"/>
          </a:bodyPr>
          <a:lstStyle/>
          <a:p>
            <a:endParaRPr lang="en-US" sz="1600" b="1" i="0" baseline="0" dirty="0">
              <a:latin typeface="Arial" charset="0"/>
              <a:ea typeface="Arial" charset="0"/>
              <a:cs typeface="Arial" charset="0"/>
            </a:endParaRPr>
          </a:p>
        </p:txBody>
      </p:sp>
      <p:sp>
        <p:nvSpPr>
          <p:cNvPr id="12" name="Rectangle 11"/>
          <p:cNvSpPr/>
          <p:nvPr userDrawn="1"/>
        </p:nvSpPr>
        <p:spPr>
          <a:xfrm>
            <a:off x="0" y="1"/>
            <a:ext cx="12192000" cy="514271"/>
          </a:xfrm>
          <a:prstGeom prst="rect">
            <a:avLst/>
          </a:prstGeom>
          <a:solidFill>
            <a:srgbClr val="5D616C">
              <a:alpha val="5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6" name="Title Placeholder 17"/>
          <p:cNvSpPr>
            <a:spLocks noGrp="1"/>
          </p:cNvSpPr>
          <p:nvPr>
            <p:ph type="title" hasCustomPrompt="1"/>
          </p:nvPr>
        </p:nvSpPr>
        <p:spPr>
          <a:xfrm>
            <a:off x="576203" y="0"/>
            <a:ext cx="10966043" cy="481276"/>
          </a:xfrm>
          <a:prstGeom prst="rect">
            <a:avLst/>
          </a:prstGeom>
        </p:spPr>
        <p:txBody>
          <a:bodyPr vert="horz" lIns="91440" tIns="45720" rIns="91440" bIns="45720" rtlCol="0" anchor="ctr">
            <a:normAutofit/>
          </a:bodyPr>
          <a:lstStyle>
            <a:lvl1pPr>
              <a:defRPr sz="1600" cap="none" baseline="0">
                <a:solidFill>
                  <a:schemeClr val="bg1"/>
                </a:solidFill>
                <a:latin typeface="Arial" charset="0"/>
              </a:defRPr>
            </a:lvl1pPr>
          </a:lstStyle>
          <a:p>
            <a:r>
              <a:rPr lang="en-AU" dirty="0"/>
              <a:t>Introduction</a:t>
            </a:r>
            <a:endParaRPr lang="en-US" dirty="0"/>
          </a:p>
        </p:txBody>
      </p:sp>
      <p:sp>
        <p:nvSpPr>
          <p:cNvPr id="19" name="Text Placeholder 21"/>
          <p:cNvSpPr>
            <a:spLocks noGrp="1"/>
          </p:cNvSpPr>
          <p:nvPr>
            <p:ph idx="11" hasCustomPrompt="1"/>
          </p:nvPr>
        </p:nvSpPr>
        <p:spPr>
          <a:xfrm>
            <a:off x="576202" y="1294979"/>
            <a:ext cx="10966044" cy="4471507"/>
          </a:xfrm>
          <a:prstGeom prst="rect">
            <a:avLst/>
          </a:prstGeom>
        </p:spPr>
        <p:txBody>
          <a:bodyPr vert="horz" lIns="91440" tIns="45720" rIns="91440" bIns="45720" rtlCol="0">
            <a:normAutofit/>
          </a:bodyPr>
          <a:lstStyle>
            <a:lvl1pPr defTabSz="457189">
              <a:lnSpc>
                <a:spcPts val="2000"/>
              </a:lnSpc>
              <a:defRPr b="1" i="0" baseline="0">
                <a:solidFill>
                  <a:srgbClr val="585858"/>
                </a:solidFill>
                <a:latin typeface="Arial" charset="0"/>
              </a:defRPr>
            </a:lvl1pPr>
            <a:lvl3pPr marL="51750" marR="0" indent="-285750" algn="l" defTabSz="457200" rtl="0" eaLnBrk="1" fontAlgn="auto" latinLnBrk="0" hangingPunct="1">
              <a:lnSpc>
                <a:spcPts val="2500"/>
              </a:lnSpc>
              <a:spcBef>
                <a:spcPct val="20000"/>
              </a:spcBef>
              <a:spcAft>
                <a:spcPts val="0"/>
              </a:spcAft>
              <a:buClrTx/>
              <a:buSzTx/>
              <a:buFont typeface="Arial" charset="0"/>
              <a:buChar char="•"/>
              <a:tabLst/>
              <a:defRPr baseline="0">
                <a:solidFill>
                  <a:srgbClr val="585858"/>
                </a:solidFill>
              </a:defRPr>
            </a:lvl3pPr>
          </a:lstStyle>
          <a:p>
            <a:r>
              <a:rPr lang="en-AU" sz="1600" b="1" i="0" baseline="0" dirty="0">
                <a:solidFill>
                  <a:srgbClr val="585858"/>
                </a:solidFill>
                <a:latin typeface="Arial" charset="0"/>
                <a:ea typeface="Arial" charset="0"/>
                <a:cs typeface="Arial" charset="0"/>
              </a:rPr>
              <a:t>Heading style 1</a:t>
            </a:r>
          </a:p>
          <a:p>
            <a:pPr defTabSz="457189">
              <a:lnSpc>
                <a:spcPts val="2000"/>
              </a:lnSpc>
              <a:defRPr/>
            </a:pPr>
            <a:r>
              <a:rPr lang="en-GB" sz="1600" b="0" baseline="0" dirty="0" err="1">
                <a:solidFill>
                  <a:srgbClr val="585858"/>
                </a:solidFill>
                <a:latin typeface="Arial" charset="0"/>
              </a:rPr>
              <a:t>Graedi</a:t>
            </a:r>
            <a:r>
              <a:rPr lang="en-GB" sz="1600" b="0" baseline="0" dirty="0">
                <a:solidFill>
                  <a:srgbClr val="585858"/>
                </a:solidFill>
                <a:latin typeface="Arial" charset="0"/>
              </a:rPr>
              <a:t> </a:t>
            </a:r>
            <a:r>
              <a:rPr lang="en-GB" sz="1600" b="0" baseline="0" dirty="0" err="1">
                <a:solidFill>
                  <a:srgbClr val="585858"/>
                </a:solidFill>
                <a:latin typeface="Arial" charset="0"/>
              </a:rPr>
              <a:t>comne</a:t>
            </a:r>
            <a:r>
              <a:rPr lang="en-GB" sz="1600" b="0" baseline="0" dirty="0">
                <a:solidFill>
                  <a:srgbClr val="585858"/>
                </a:solidFill>
                <a:latin typeface="Arial" charset="0"/>
              </a:rPr>
              <a:t> </a:t>
            </a:r>
            <a:r>
              <a:rPr lang="en-GB" sz="1600" b="0" baseline="0" dirty="0" err="1">
                <a:solidFill>
                  <a:srgbClr val="585858"/>
                </a:solidFill>
                <a:latin typeface="Arial" charset="0"/>
              </a:rPr>
              <a:t>tumus</a:t>
            </a:r>
            <a:r>
              <a:rPr lang="en-GB" sz="1600" b="0" baseline="0" dirty="0">
                <a:solidFill>
                  <a:srgbClr val="585858"/>
                </a:solidFill>
                <a:latin typeface="Arial" charset="0"/>
              </a:rPr>
              <a:t> </a:t>
            </a:r>
            <a:r>
              <a:rPr lang="en-GB" sz="1600" b="0" baseline="0" dirty="0" err="1">
                <a:solidFill>
                  <a:srgbClr val="585858"/>
                </a:solidFill>
                <a:latin typeface="Arial" charset="0"/>
              </a:rPr>
              <a:t>suppli</a:t>
            </a:r>
            <a:r>
              <a:rPr lang="en-GB" sz="1600" b="0" baseline="0" dirty="0">
                <a:solidFill>
                  <a:srgbClr val="585858"/>
                </a:solidFill>
                <a:latin typeface="Arial" charset="0"/>
              </a:rPr>
              <a:t> </a:t>
            </a:r>
            <a:r>
              <a:rPr lang="en-GB" sz="1600" b="0" baseline="0" dirty="0" err="1">
                <a:solidFill>
                  <a:srgbClr val="585858"/>
                </a:solidFill>
                <a:latin typeface="Arial" charset="0"/>
              </a:rPr>
              <a:t>coenihi</a:t>
            </a:r>
            <a:r>
              <a:rPr lang="en-GB" sz="1600" b="0" baseline="0" dirty="0">
                <a:solidFill>
                  <a:srgbClr val="585858"/>
                </a:solidFill>
                <a:latin typeface="Arial" charset="0"/>
              </a:rPr>
              <a:t> </a:t>
            </a:r>
            <a:r>
              <a:rPr lang="en-GB" sz="1600" b="0" baseline="0" dirty="0" err="1">
                <a:solidFill>
                  <a:srgbClr val="585858"/>
                </a:solidFill>
                <a:latin typeface="Arial" charset="0"/>
              </a:rPr>
              <a:t>llestresi</a:t>
            </a:r>
            <a:r>
              <a:rPr lang="en-GB" sz="1600" b="0" baseline="0" dirty="0">
                <a:solidFill>
                  <a:srgbClr val="585858"/>
                </a:solidFill>
                <a:latin typeface="Arial" charset="0"/>
              </a:rPr>
              <a:t> </a:t>
            </a:r>
            <a:r>
              <a:rPr lang="en-GB" sz="1600" b="0" baseline="0" dirty="0" err="1">
                <a:solidFill>
                  <a:srgbClr val="585858"/>
                </a:solidFill>
                <a:latin typeface="Arial" charset="0"/>
              </a:rPr>
              <a:t>sed</a:t>
            </a:r>
            <a:r>
              <a:rPr lang="en-GB" sz="1600" b="0" baseline="0" dirty="0">
                <a:solidFill>
                  <a:srgbClr val="585858"/>
                </a:solidFill>
                <a:latin typeface="Arial" charset="0"/>
              </a:rPr>
              <a:t> </a:t>
            </a:r>
            <a:r>
              <a:rPr lang="en-GB" sz="1600" b="0" baseline="0" dirty="0" err="1">
                <a:solidFill>
                  <a:srgbClr val="585858"/>
                </a:solidFill>
                <a:latin typeface="Arial" charset="0"/>
              </a:rPr>
              <a:t>Catam</a:t>
            </a:r>
            <a:r>
              <a:rPr lang="en-GB" sz="1600" b="0" baseline="0" dirty="0">
                <a:solidFill>
                  <a:srgbClr val="585858"/>
                </a:solidFill>
                <a:latin typeface="Arial" charset="0"/>
              </a:rPr>
              <a:t> </a:t>
            </a:r>
            <a:r>
              <a:rPr lang="en-GB" sz="1600" b="0" baseline="0" dirty="0" err="1">
                <a:solidFill>
                  <a:srgbClr val="585858"/>
                </a:solidFill>
                <a:latin typeface="Arial" charset="0"/>
              </a:rPr>
              <a:t>halium</a:t>
            </a:r>
            <a:r>
              <a:rPr lang="en-GB" sz="1600" b="0" baseline="0" dirty="0">
                <a:solidFill>
                  <a:srgbClr val="585858"/>
                </a:solidFill>
                <a:latin typeface="Arial" charset="0"/>
              </a:rPr>
              <a:t> </a:t>
            </a:r>
            <a:r>
              <a:rPr lang="en-GB" sz="1600" b="0" baseline="0" dirty="0" err="1">
                <a:solidFill>
                  <a:srgbClr val="585858"/>
                </a:solidFill>
                <a:latin typeface="Arial" charset="0"/>
              </a:rPr>
              <a:t>hilicav</a:t>
            </a:r>
            <a:r>
              <a:rPr lang="en-GB" sz="1600" b="0" baseline="0" dirty="0">
                <a:solidFill>
                  <a:srgbClr val="585858"/>
                </a:solidFill>
                <a:latin typeface="Arial" charset="0"/>
              </a:rPr>
              <a:t> </a:t>
            </a:r>
            <a:r>
              <a:rPr lang="en-GB" sz="1600" b="0" baseline="0" dirty="0" err="1">
                <a:solidFill>
                  <a:srgbClr val="585858"/>
                </a:solidFill>
                <a:latin typeface="Arial" charset="0"/>
              </a:rPr>
              <a:t>erorum</a:t>
            </a:r>
            <a:r>
              <a:rPr lang="en-GB" sz="1600" b="0" baseline="0" dirty="0">
                <a:solidFill>
                  <a:srgbClr val="585858"/>
                </a:solidFill>
                <a:latin typeface="Arial" charset="0"/>
              </a:rPr>
              <a:t> tam tem </a:t>
            </a:r>
            <a:r>
              <a:rPr lang="en-GB" sz="1600" b="0" baseline="0" dirty="0" err="1">
                <a:solidFill>
                  <a:srgbClr val="585858"/>
                </a:solidFill>
                <a:latin typeface="Arial" charset="0"/>
              </a:rPr>
              <a:t>locci</a:t>
            </a:r>
            <a:r>
              <a:rPr lang="en-GB" sz="1600" b="0" baseline="0" dirty="0">
                <a:solidFill>
                  <a:srgbClr val="585858"/>
                </a:solidFill>
                <a:latin typeface="Arial" charset="0"/>
              </a:rPr>
              <a:t> </a:t>
            </a:r>
            <a:r>
              <a:rPr lang="en-GB" sz="1600" b="0" baseline="0" dirty="0" err="1">
                <a:solidFill>
                  <a:srgbClr val="585858"/>
                </a:solidFill>
                <a:latin typeface="Arial" charset="0"/>
              </a:rPr>
              <a:t>pulestrac</a:t>
            </a:r>
            <a:r>
              <a:rPr lang="en-GB" sz="1600" b="0" baseline="0" dirty="0">
                <a:solidFill>
                  <a:srgbClr val="585858"/>
                </a:solidFill>
                <a:latin typeface="Arial" charset="0"/>
              </a:rPr>
              <a:t> </a:t>
            </a:r>
            <a:r>
              <a:rPr lang="en-GB" sz="1600" b="0" baseline="0" dirty="0" err="1">
                <a:solidFill>
                  <a:srgbClr val="585858"/>
                </a:solidFill>
                <a:latin typeface="Arial" charset="0"/>
              </a:rPr>
              <a:t>renatuit</a:t>
            </a:r>
            <a:r>
              <a:rPr lang="en-GB" sz="1600" b="0" baseline="0" dirty="0">
                <a:solidFill>
                  <a:srgbClr val="585858"/>
                </a:solidFill>
                <a:latin typeface="Arial" charset="0"/>
              </a:rPr>
              <a:t> ex se </a:t>
            </a:r>
            <a:r>
              <a:rPr lang="en-GB" sz="1600" b="0" baseline="0" dirty="0" err="1">
                <a:solidFill>
                  <a:srgbClr val="585858"/>
                </a:solidFill>
                <a:latin typeface="Arial" charset="0"/>
              </a:rPr>
              <a:t>cae</a:t>
            </a:r>
            <a:r>
              <a:rPr lang="en-GB" sz="1600" b="0" baseline="0" dirty="0">
                <a:solidFill>
                  <a:srgbClr val="585858"/>
                </a:solidFill>
                <a:latin typeface="Arial" charset="0"/>
              </a:rPr>
              <a:t> </a:t>
            </a:r>
            <a:r>
              <a:rPr lang="en-GB" sz="1600" b="0" baseline="0" dirty="0" err="1">
                <a:solidFill>
                  <a:srgbClr val="585858"/>
                </a:solidFill>
                <a:latin typeface="Arial" charset="0"/>
              </a:rPr>
              <a:t>aperfeconsul</a:t>
            </a:r>
            <a:r>
              <a:rPr lang="en-GB" sz="1600" b="0" baseline="0" dirty="0">
                <a:solidFill>
                  <a:srgbClr val="585858"/>
                </a:solidFill>
                <a:latin typeface="Arial" charset="0"/>
              </a:rPr>
              <a:t> </a:t>
            </a:r>
            <a:r>
              <a:rPr lang="en-GB" sz="1600" b="0" baseline="0" dirty="0" err="1">
                <a:solidFill>
                  <a:srgbClr val="585858"/>
                </a:solidFill>
                <a:latin typeface="Arial" charset="0"/>
              </a:rPr>
              <a:t>conum</a:t>
            </a:r>
            <a:r>
              <a:rPr lang="en-GB" sz="1600" b="0" baseline="0" dirty="0">
                <a:solidFill>
                  <a:srgbClr val="585858"/>
                </a:solidFill>
                <a:latin typeface="Arial" charset="0"/>
              </a:rPr>
              <a:t> </a:t>
            </a:r>
            <a:r>
              <a:rPr lang="en-GB" sz="1600" b="0" baseline="0" dirty="0" err="1">
                <a:solidFill>
                  <a:srgbClr val="585858"/>
                </a:solidFill>
                <a:latin typeface="Arial" charset="0"/>
              </a:rPr>
              <a:t>detorsum</a:t>
            </a:r>
            <a:r>
              <a:rPr lang="en-GB" sz="1600" b="0" baseline="0" dirty="0">
                <a:solidFill>
                  <a:srgbClr val="585858"/>
                </a:solidFill>
                <a:latin typeface="Arial" charset="0"/>
              </a:rPr>
              <a:t>. Is pro, quam </a:t>
            </a:r>
            <a:r>
              <a:rPr lang="en-GB" sz="1600" b="0" baseline="0" dirty="0" err="1">
                <a:solidFill>
                  <a:srgbClr val="585858"/>
                </a:solidFill>
                <a:latin typeface="Arial" charset="0"/>
              </a:rPr>
              <a:t>linaris</a:t>
            </a:r>
            <a:r>
              <a:rPr lang="en-GB" sz="1600" b="0" baseline="0" dirty="0">
                <a:solidFill>
                  <a:srgbClr val="585858"/>
                </a:solidFill>
                <a:latin typeface="Arial" charset="0"/>
              </a:rPr>
              <a:t> </a:t>
            </a:r>
            <a:r>
              <a:rPr lang="en-GB" sz="1600" b="0" baseline="0" dirty="0" err="1">
                <a:solidFill>
                  <a:srgbClr val="585858"/>
                </a:solidFill>
                <a:latin typeface="Arial" charset="0"/>
              </a:rPr>
              <a:t>querum</a:t>
            </a:r>
            <a:r>
              <a:rPr lang="en-GB" sz="1600" b="0" baseline="0" dirty="0">
                <a:solidFill>
                  <a:srgbClr val="585858"/>
                </a:solidFill>
                <a:latin typeface="Arial" charset="0"/>
              </a:rPr>
              <a:t> ad in </a:t>
            </a:r>
            <a:r>
              <a:rPr lang="en-GB" sz="1600" b="0" baseline="0" dirty="0" err="1">
                <a:solidFill>
                  <a:srgbClr val="585858"/>
                </a:solidFill>
                <a:latin typeface="Arial" charset="0"/>
              </a:rPr>
              <a:t>Etrum</a:t>
            </a:r>
            <a:r>
              <a:rPr lang="en-GB" sz="1600" b="0" baseline="0" dirty="0">
                <a:solidFill>
                  <a:srgbClr val="585858"/>
                </a:solidFill>
                <a:latin typeface="Arial" charset="0"/>
              </a:rPr>
              <a:t> </a:t>
            </a:r>
            <a:r>
              <a:rPr lang="en-GB" sz="1600" b="0" baseline="0" dirty="0" err="1">
                <a:solidFill>
                  <a:srgbClr val="585858"/>
                </a:solidFill>
                <a:latin typeface="Arial" charset="0"/>
              </a:rPr>
              <a:t>mus</a:t>
            </a:r>
            <a:r>
              <a:rPr lang="en-GB" sz="1600" b="0" baseline="0" dirty="0">
                <a:solidFill>
                  <a:srgbClr val="585858"/>
                </a:solidFill>
                <a:latin typeface="Arial" charset="0"/>
              </a:rPr>
              <a:t>, </a:t>
            </a:r>
            <a:r>
              <a:rPr lang="en-GB" sz="1600" b="0" baseline="0" dirty="0" err="1">
                <a:solidFill>
                  <a:srgbClr val="585858"/>
                </a:solidFill>
                <a:latin typeface="Arial" charset="0"/>
              </a:rPr>
              <a:t>nici</a:t>
            </a:r>
            <a:r>
              <a:rPr lang="en-GB" sz="1600" b="0" baseline="0" dirty="0">
                <a:solidFill>
                  <a:srgbClr val="585858"/>
                </a:solidFill>
                <a:latin typeface="Arial" charset="0"/>
              </a:rPr>
              <a:t> </a:t>
            </a:r>
            <a:r>
              <a:rPr lang="en-GB" sz="1600" b="0" baseline="0" dirty="0" err="1">
                <a:solidFill>
                  <a:srgbClr val="585858"/>
                </a:solidFill>
                <a:latin typeface="Arial" charset="0"/>
              </a:rPr>
              <a:t>simihil</a:t>
            </a:r>
            <a:r>
              <a:rPr lang="en-GB" sz="1600" b="0" baseline="0" dirty="0">
                <a:solidFill>
                  <a:srgbClr val="585858"/>
                </a:solidFill>
                <a:latin typeface="Arial" charset="0"/>
              </a:rPr>
              <a:t> </a:t>
            </a:r>
            <a:r>
              <a:rPr lang="en-GB" sz="1600" b="0" baseline="0" dirty="0" err="1">
                <a:solidFill>
                  <a:srgbClr val="585858"/>
                </a:solidFill>
                <a:latin typeface="Arial" charset="0"/>
              </a:rPr>
              <a:t>ictorum</a:t>
            </a:r>
            <a:r>
              <a:rPr lang="en-GB" sz="1600" b="0" baseline="0" dirty="0">
                <a:solidFill>
                  <a:srgbClr val="585858"/>
                </a:solidFill>
                <a:latin typeface="Arial" charset="0"/>
              </a:rPr>
              <a:t> </a:t>
            </a:r>
            <a:r>
              <a:rPr lang="en-GB" sz="1600" b="0" baseline="0" dirty="0" err="1">
                <a:solidFill>
                  <a:srgbClr val="585858"/>
                </a:solidFill>
                <a:latin typeface="Arial" charset="0"/>
              </a:rPr>
              <a:t>que</a:t>
            </a:r>
            <a:r>
              <a:rPr lang="en-GB" sz="1600" b="0" baseline="0" dirty="0">
                <a:solidFill>
                  <a:srgbClr val="585858"/>
                </a:solidFill>
                <a:latin typeface="Arial" charset="0"/>
              </a:rPr>
              <a:t> re </a:t>
            </a:r>
            <a:r>
              <a:rPr lang="en-GB" sz="1600" b="0" baseline="0" dirty="0" err="1">
                <a:solidFill>
                  <a:srgbClr val="585858"/>
                </a:solidFill>
                <a:latin typeface="Arial" charset="0"/>
              </a:rPr>
              <a:t>paridem</a:t>
            </a:r>
            <a:r>
              <a:rPr lang="en-GB" sz="1600" b="0" baseline="0" dirty="0">
                <a:solidFill>
                  <a:srgbClr val="585858"/>
                </a:solidFill>
                <a:latin typeface="Arial" charset="0"/>
              </a:rPr>
              <a:t> </a:t>
            </a:r>
            <a:r>
              <a:rPr lang="en-GB" sz="1600" b="0" baseline="0" dirty="0" err="1">
                <a:solidFill>
                  <a:srgbClr val="585858"/>
                </a:solidFill>
                <a:latin typeface="Arial" charset="0"/>
              </a:rPr>
              <a:t>nonvolum</a:t>
            </a:r>
            <a:r>
              <a:rPr lang="en-GB" sz="1600" b="0" baseline="0" dirty="0">
                <a:solidFill>
                  <a:srgbClr val="585858"/>
                </a:solidFill>
                <a:latin typeface="Arial" charset="0"/>
              </a:rPr>
              <a:t> des </a:t>
            </a:r>
            <a:r>
              <a:rPr lang="en-GB" sz="1600" b="0" baseline="0" dirty="0" err="1">
                <a:solidFill>
                  <a:srgbClr val="585858"/>
                </a:solidFill>
                <a:latin typeface="Arial" charset="0"/>
              </a:rPr>
              <a:t>cide</a:t>
            </a:r>
            <a:r>
              <a:rPr lang="en-GB" sz="1600" b="0" baseline="0" dirty="0">
                <a:solidFill>
                  <a:srgbClr val="585858"/>
                </a:solidFill>
                <a:latin typeface="Arial" charset="0"/>
              </a:rPr>
              <a:t> </a:t>
            </a:r>
            <a:r>
              <a:rPr lang="en-GB" sz="1600" b="0" baseline="0" dirty="0" err="1">
                <a:solidFill>
                  <a:srgbClr val="585858"/>
                </a:solidFill>
                <a:latin typeface="Arial" charset="0"/>
              </a:rPr>
              <a:t>quium</a:t>
            </a:r>
            <a:r>
              <a:rPr lang="en-GB" sz="1600" b="0" baseline="0" dirty="0">
                <a:solidFill>
                  <a:srgbClr val="585858"/>
                </a:solidFill>
                <a:latin typeface="Arial" charset="0"/>
              </a:rPr>
              <a:t> re </a:t>
            </a:r>
            <a:r>
              <a:rPr lang="en-GB" sz="1600" b="0" baseline="0" dirty="0" err="1">
                <a:solidFill>
                  <a:srgbClr val="585858"/>
                </a:solidFill>
                <a:latin typeface="Arial" charset="0"/>
              </a:rPr>
              <a:t>auc</a:t>
            </a:r>
            <a:r>
              <a:rPr lang="en-GB" sz="1600" b="0" baseline="0" dirty="0">
                <a:solidFill>
                  <a:srgbClr val="585858"/>
                </a:solidFill>
                <a:latin typeface="Arial" charset="0"/>
              </a:rPr>
              <a:t> tem o </a:t>
            </a:r>
            <a:r>
              <a:rPr lang="en-GB" sz="1600" b="0" baseline="0" dirty="0" err="1">
                <a:solidFill>
                  <a:srgbClr val="585858"/>
                </a:solidFill>
                <a:latin typeface="Arial" charset="0"/>
              </a:rPr>
              <a:t>inam</a:t>
            </a:r>
            <a:r>
              <a:rPr lang="en-GB" sz="1600" b="0" baseline="0" dirty="0">
                <a:solidFill>
                  <a:srgbClr val="585858"/>
                </a:solidFill>
                <a:latin typeface="Arial" charset="0"/>
              </a:rPr>
              <a:t> </a:t>
            </a:r>
            <a:r>
              <a:rPr lang="en-GB" sz="1600" b="0" baseline="0" dirty="0" err="1">
                <a:solidFill>
                  <a:srgbClr val="585858"/>
                </a:solidFill>
                <a:latin typeface="Arial" charset="0"/>
              </a:rPr>
              <a:t>defato</a:t>
            </a:r>
            <a:r>
              <a:rPr lang="en-GB" sz="1600" b="0" baseline="0" dirty="0">
                <a:solidFill>
                  <a:srgbClr val="585858"/>
                </a:solidFill>
                <a:latin typeface="Arial" charset="0"/>
              </a:rPr>
              <a:t> </a:t>
            </a:r>
            <a:r>
              <a:rPr lang="en-GB" sz="1600" b="0" baseline="0" dirty="0" err="1">
                <a:solidFill>
                  <a:srgbClr val="585858"/>
                </a:solidFill>
                <a:latin typeface="Arial" charset="0"/>
              </a:rPr>
              <a:t>conlos</a:t>
            </a:r>
            <a:r>
              <a:rPr lang="en-GB" sz="1600" b="0" baseline="0" dirty="0">
                <a:solidFill>
                  <a:srgbClr val="585858"/>
                </a:solidFill>
                <a:latin typeface="Arial" charset="0"/>
              </a:rPr>
              <a:t> int. </a:t>
            </a:r>
          </a:p>
          <a:p>
            <a:pPr marL="0" lvl="2" indent="-234000">
              <a:lnSpc>
                <a:spcPts val="2000"/>
              </a:lnSpc>
            </a:pPr>
            <a:r>
              <a:rPr lang="en-GB" sz="1600" baseline="0" dirty="0" err="1">
                <a:solidFill>
                  <a:srgbClr val="585858"/>
                </a:solidFill>
                <a:latin typeface="Arial" charset="0"/>
                <a:ea typeface="Arial" charset="0"/>
                <a:cs typeface="Arial" charset="0"/>
              </a:rPr>
              <a:t>Etrum</a:t>
            </a:r>
            <a:r>
              <a:rPr lang="en-GB" sz="1600" baseline="0" dirty="0">
                <a:solidFill>
                  <a:srgbClr val="585858"/>
                </a:solidFill>
                <a:latin typeface="Arial" charset="0"/>
                <a:ea typeface="Arial" charset="0"/>
                <a:cs typeface="Arial" charset="0"/>
              </a:rPr>
              <a:t> </a:t>
            </a:r>
            <a:r>
              <a:rPr lang="en-GB" sz="1600" baseline="0" dirty="0" err="1">
                <a:solidFill>
                  <a:srgbClr val="585858"/>
                </a:solidFill>
                <a:latin typeface="Arial" charset="0"/>
                <a:ea typeface="Arial" charset="0"/>
                <a:cs typeface="Arial" charset="0"/>
              </a:rPr>
              <a:t>mus</a:t>
            </a:r>
            <a:r>
              <a:rPr lang="en-GB" sz="1600" baseline="0" dirty="0">
                <a:solidFill>
                  <a:srgbClr val="585858"/>
                </a:solidFill>
                <a:latin typeface="Arial" charset="0"/>
                <a:ea typeface="Arial" charset="0"/>
                <a:cs typeface="Arial" charset="0"/>
              </a:rPr>
              <a:t>, </a:t>
            </a:r>
            <a:r>
              <a:rPr lang="en-GB" sz="1600" baseline="0" dirty="0" err="1">
                <a:solidFill>
                  <a:srgbClr val="585858"/>
                </a:solidFill>
                <a:latin typeface="Arial" charset="0"/>
                <a:ea typeface="Arial" charset="0"/>
                <a:cs typeface="Arial" charset="0"/>
              </a:rPr>
              <a:t>nici</a:t>
            </a:r>
            <a:r>
              <a:rPr lang="en-GB" sz="1600" baseline="0" dirty="0">
                <a:solidFill>
                  <a:srgbClr val="585858"/>
                </a:solidFill>
                <a:latin typeface="Arial" charset="0"/>
                <a:ea typeface="Arial" charset="0"/>
                <a:cs typeface="Arial" charset="0"/>
              </a:rPr>
              <a:t> </a:t>
            </a:r>
            <a:r>
              <a:rPr lang="en-GB" sz="1600" baseline="0" dirty="0" err="1">
                <a:solidFill>
                  <a:srgbClr val="585858"/>
                </a:solidFill>
                <a:latin typeface="Arial" charset="0"/>
                <a:ea typeface="Arial" charset="0"/>
                <a:cs typeface="Arial" charset="0"/>
              </a:rPr>
              <a:t>simihil</a:t>
            </a:r>
            <a:r>
              <a:rPr lang="en-GB" sz="1600" baseline="0" dirty="0">
                <a:solidFill>
                  <a:srgbClr val="585858"/>
                </a:solidFill>
                <a:latin typeface="Arial" charset="0"/>
                <a:ea typeface="Arial" charset="0"/>
                <a:cs typeface="Arial" charset="0"/>
              </a:rPr>
              <a:t> </a:t>
            </a:r>
            <a:r>
              <a:rPr lang="en-GB" sz="1600" baseline="0" dirty="0" err="1">
                <a:solidFill>
                  <a:srgbClr val="585858"/>
                </a:solidFill>
                <a:latin typeface="Arial" charset="0"/>
                <a:ea typeface="Arial" charset="0"/>
                <a:cs typeface="Arial" charset="0"/>
              </a:rPr>
              <a:t>ictorum</a:t>
            </a:r>
            <a:r>
              <a:rPr lang="en-GB" sz="1600" baseline="0" dirty="0">
                <a:solidFill>
                  <a:srgbClr val="585858"/>
                </a:solidFill>
                <a:latin typeface="Arial" charset="0"/>
                <a:ea typeface="Arial" charset="0"/>
                <a:cs typeface="Arial" charset="0"/>
              </a:rPr>
              <a:t> </a:t>
            </a:r>
            <a:r>
              <a:rPr lang="en-GB" sz="1600" baseline="0" dirty="0" err="1">
                <a:solidFill>
                  <a:srgbClr val="585858"/>
                </a:solidFill>
                <a:latin typeface="Arial" charset="0"/>
                <a:ea typeface="Arial" charset="0"/>
                <a:cs typeface="Arial" charset="0"/>
              </a:rPr>
              <a:t>que</a:t>
            </a:r>
            <a:r>
              <a:rPr lang="en-GB" sz="1600" baseline="0" dirty="0">
                <a:solidFill>
                  <a:srgbClr val="585858"/>
                </a:solidFill>
                <a:latin typeface="Arial" charset="0"/>
                <a:ea typeface="Arial" charset="0"/>
                <a:cs typeface="Arial" charset="0"/>
              </a:rPr>
              <a:t> re </a:t>
            </a:r>
            <a:r>
              <a:rPr lang="en-GB" sz="1600" baseline="0" dirty="0" err="1">
                <a:solidFill>
                  <a:srgbClr val="585858"/>
                </a:solidFill>
                <a:latin typeface="Arial" charset="0"/>
                <a:ea typeface="Arial" charset="0"/>
                <a:cs typeface="Arial" charset="0"/>
              </a:rPr>
              <a:t>paridem</a:t>
            </a:r>
            <a:r>
              <a:rPr lang="en-GB" sz="1600" baseline="0" dirty="0">
                <a:solidFill>
                  <a:srgbClr val="585858"/>
                </a:solidFill>
                <a:latin typeface="Arial" charset="0"/>
                <a:ea typeface="Arial" charset="0"/>
                <a:cs typeface="Arial" charset="0"/>
              </a:rPr>
              <a:t> </a:t>
            </a:r>
          </a:p>
          <a:p>
            <a:pPr marL="0" lvl="2" indent="-234000">
              <a:lnSpc>
                <a:spcPts val="2000"/>
              </a:lnSpc>
            </a:pPr>
            <a:r>
              <a:rPr lang="en-GB" sz="1600" baseline="0" dirty="0" err="1">
                <a:solidFill>
                  <a:srgbClr val="585858"/>
                </a:solidFill>
                <a:latin typeface="Arial" charset="0"/>
                <a:ea typeface="Arial" charset="0"/>
                <a:cs typeface="Arial" charset="0"/>
              </a:rPr>
              <a:t>Catam</a:t>
            </a:r>
            <a:r>
              <a:rPr lang="en-GB" sz="1600" baseline="0" dirty="0">
                <a:solidFill>
                  <a:srgbClr val="585858"/>
                </a:solidFill>
                <a:latin typeface="Arial" charset="0"/>
                <a:ea typeface="Arial" charset="0"/>
                <a:cs typeface="Arial" charset="0"/>
              </a:rPr>
              <a:t> </a:t>
            </a:r>
            <a:r>
              <a:rPr lang="en-GB" sz="1600" baseline="0" dirty="0" err="1">
                <a:solidFill>
                  <a:srgbClr val="585858"/>
                </a:solidFill>
                <a:latin typeface="Arial" charset="0"/>
                <a:ea typeface="Arial" charset="0"/>
                <a:cs typeface="Arial" charset="0"/>
              </a:rPr>
              <a:t>halium</a:t>
            </a:r>
            <a:r>
              <a:rPr lang="en-GB" sz="1600" baseline="0" dirty="0">
                <a:solidFill>
                  <a:srgbClr val="585858"/>
                </a:solidFill>
                <a:latin typeface="Arial" charset="0"/>
                <a:ea typeface="Arial" charset="0"/>
                <a:cs typeface="Arial" charset="0"/>
              </a:rPr>
              <a:t> </a:t>
            </a:r>
            <a:r>
              <a:rPr lang="en-GB" sz="1600" baseline="0" dirty="0" err="1">
                <a:solidFill>
                  <a:srgbClr val="585858"/>
                </a:solidFill>
                <a:latin typeface="Arial" charset="0"/>
                <a:ea typeface="Arial" charset="0"/>
                <a:cs typeface="Arial" charset="0"/>
              </a:rPr>
              <a:t>hilicav</a:t>
            </a:r>
            <a:r>
              <a:rPr lang="en-GB" sz="1600" baseline="0" dirty="0">
                <a:solidFill>
                  <a:srgbClr val="585858"/>
                </a:solidFill>
                <a:latin typeface="Arial" charset="0"/>
                <a:ea typeface="Arial" charset="0"/>
                <a:cs typeface="Arial" charset="0"/>
              </a:rPr>
              <a:t> </a:t>
            </a:r>
            <a:r>
              <a:rPr lang="en-GB" sz="1600" baseline="0" dirty="0" err="1">
                <a:solidFill>
                  <a:srgbClr val="585858"/>
                </a:solidFill>
                <a:latin typeface="Arial" charset="0"/>
                <a:ea typeface="Arial" charset="0"/>
                <a:cs typeface="Arial" charset="0"/>
              </a:rPr>
              <a:t>erorum</a:t>
            </a:r>
            <a:endParaRPr lang="en-GB" sz="1600" baseline="0" dirty="0">
              <a:solidFill>
                <a:srgbClr val="585858"/>
              </a:solidFill>
              <a:latin typeface="Arial" charset="0"/>
              <a:ea typeface="Arial" charset="0"/>
              <a:cs typeface="Arial" charset="0"/>
            </a:endParaRPr>
          </a:p>
          <a:p>
            <a:pPr marL="0" lvl="2" indent="-234000">
              <a:lnSpc>
                <a:spcPts val="2000"/>
              </a:lnSpc>
            </a:pPr>
            <a:r>
              <a:rPr lang="en-GB" sz="1600" baseline="0" dirty="0" err="1">
                <a:solidFill>
                  <a:srgbClr val="585858"/>
                </a:solidFill>
                <a:latin typeface="Arial" charset="0"/>
                <a:ea typeface="Arial" charset="0"/>
                <a:cs typeface="Arial" charset="0"/>
              </a:rPr>
              <a:t>Etrum</a:t>
            </a:r>
            <a:r>
              <a:rPr lang="en-GB" sz="1600" baseline="0" dirty="0">
                <a:solidFill>
                  <a:srgbClr val="585858"/>
                </a:solidFill>
                <a:latin typeface="Arial" charset="0"/>
                <a:ea typeface="Arial" charset="0"/>
                <a:cs typeface="Arial" charset="0"/>
              </a:rPr>
              <a:t> </a:t>
            </a:r>
            <a:r>
              <a:rPr lang="en-GB" sz="1600" baseline="0" dirty="0" err="1">
                <a:solidFill>
                  <a:srgbClr val="585858"/>
                </a:solidFill>
                <a:latin typeface="Arial" charset="0"/>
                <a:ea typeface="Arial" charset="0"/>
                <a:cs typeface="Arial" charset="0"/>
              </a:rPr>
              <a:t>mus</a:t>
            </a:r>
            <a:r>
              <a:rPr lang="en-GB" sz="1600" baseline="0" dirty="0">
                <a:solidFill>
                  <a:srgbClr val="585858"/>
                </a:solidFill>
                <a:latin typeface="Arial" charset="0"/>
                <a:ea typeface="Arial" charset="0"/>
                <a:cs typeface="Arial" charset="0"/>
              </a:rPr>
              <a:t>, </a:t>
            </a:r>
            <a:r>
              <a:rPr lang="en-GB" sz="1600" baseline="0" dirty="0" err="1">
                <a:solidFill>
                  <a:srgbClr val="585858"/>
                </a:solidFill>
                <a:latin typeface="Arial" charset="0"/>
                <a:ea typeface="Arial" charset="0"/>
                <a:cs typeface="Arial" charset="0"/>
              </a:rPr>
              <a:t>nici</a:t>
            </a:r>
            <a:r>
              <a:rPr lang="en-GB" sz="1600" baseline="0" dirty="0">
                <a:solidFill>
                  <a:srgbClr val="585858"/>
                </a:solidFill>
                <a:latin typeface="Arial" charset="0"/>
                <a:ea typeface="Arial" charset="0"/>
                <a:cs typeface="Arial" charset="0"/>
              </a:rPr>
              <a:t> </a:t>
            </a:r>
            <a:r>
              <a:rPr lang="en-GB" sz="1600" baseline="0" dirty="0" err="1">
                <a:solidFill>
                  <a:srgbClr val="585858"/>
                </a:solidFill>
                <a:latin typeface="Arial" charset="0"/>
                <a:ea typeface="Arial" charset="0"/>
                <a:cs typeface="Arial" charset="0"/>
              </a:rPr>
              <a:t>simihil</a:t>
            </a:r>
            <a:r>
              <a:rPr lang="en-GB" sz="1600" baseline="0" dirty="0">
                <a:solidFill>
                  <a:srgbClr val="585858"/>
                </a:solidFill>
                <a:latin typeface="Arial" charset="0"/>
                <a:ea typeface="Arial" charset="0"/>
                <a:cs typeface="Arial" charset="0"/>
              </a:rPr>
              <a:t> </a:t>
            </a:r>
            <a:r>
              <a:rPr lang="en-GB" sz="1600" baseline="0" dirty="0" err="1">
                <a:solidFill>
                  <a:srgbClr val="585858"/>
                </a:solidFill>
                <a:latin typeface="Arial" charset="0"/>
                <a:ea typeface="Arial" charset="0"/>
                <a:cs typeface="Arial" charset="0"/>
              </a:rPr>
              <a:t>ictorum</a:t>
            </a:r>
            <a:r>
              <a:rPr lang="en-GB" sz="1600" baseline="0" dirty="0">
                <a:solidFill>
                  <a:srgbClr val="585858"/>
                </a:solidFill>
                <a:latin typeface="Arial" charset="0"/>
                <a:ea typeface="Arial" charset="0"/>
                <a:cs typeface="Arial" charset="0"/>
              </a:rPr>
              <a:t> </a:t>
            </a:r>
            <a:r>
              <a:rPr lang="en-GB" sz="1600" baseline="0" dirty="0" err="1">
                <a:solidFill>
                  <a:srgbClr val="585858"/>
                </a:solidFill>
                <a:latin typeface="Arial" charset="0"/>
                <a:ea typeface="Arial" charset="0"/>
                <a:cs typeface="Arial" charset="0"/>
              </a:rPr>
              <a:t>que</a:t>
            </a:r>
            <a:r>
              <a:rPr lang="en-GB" sz="1600" baseline="0" dirty="0">
                <a:solidFill>
                  <a:srgbClr val="585858"/>
                </a:solidFill>
                <a:latin typeface="Arial" charset="0"/>
                <a:ea typeface="Arial" charset="0"/>
                <a:cs typeface="Arial" charset="0"/>
              </a:rPr>
              <a:t> re </a:t>
            </a:r>
            <a:r>
              <a:rPr lang="en-GB" sz="1600" baseline="0" dirty="0" err="1">
                <a:solidFill>
                  <a:srgbClr val="585858"/>
                </a:solidFill>
                <a:latin typeface="Arial" charset="0"/>
                <a:ea typeface="Arial" charset="0"/>
                <a:cs typeface="Arial" charset="0"/>
              </a:rPr>
              <a:t>paridem</a:t>
            </a:r>
            <a:r>
              <a:rPr lang="en-GB" sz="1600" baseline="0" dirty="0">
                <a:solidFill>
                  <a:srgbClr val="585858"/>
                </a:solidFill>
                <a:latin typeface="Arial" charset="0"/>
                <a:ea typeface="Arial" charset="0"/>
                <a:cs typeface="Arial" charset="0"/>
              </a:rPr>
              <a:t> </a:t>
            </a:r>
          </a:p>
          <a:p>
            <a:pPr marL="0" lvl="2" indent="-234000">
              <a:lnSpc>
                <a:spcPts val="2000"/>
              </a:lnSpc>
            </a:pPr>
            <a:r>
              <a:rPr lang="en-GB" sz="1600" baseline="0" dirty="0" err="1">
                <a:solidFill>
                  <a:srgbClr val="585858"/>
                </a:solidFill>
                <a:latin typeface="Arial" charset="0"/>
                <a:ea typeface="Arial" charset="0"/>
                <a:cs typeface="Arial" charset="0"/>
              </a:rPr>
              <a:t>Catam</a:t>
            </a:r>
            <a:r>
              <a:rPr lang="en-GB" sz="1600" baseline="0" dirty="0">
                <a:solidFill>
                  <a:srgbClr val="585858"/>
                </a:solidFill>
                <a:latin typeface="Arial" charset="0"/>
                <a:ea typeface="Arial" charset="0"/>
                <a:cs typeface="Arial" charset="0"/>
              </a:rPr>
              <a:t> </a:t>
            </a:r>
            <a:r>
              <a:rPr lang="en-GB" sz="1600" baseline="0" dirty="0" err="1">
                <a:solidFill>
                  <a:srgbClr val="585858"/>
                </a:solidFill>
                <a:latin typeface="Arial" charset="0"/>
                <a:ea typeface="Arial" charset="0"/>
                <a:cs typeface="Arial" charset="0"/>
              </a:rPr>
              <a:t>halium</a:t>
            </a:r>
            <a:r>
              <a:rPr lang="en-GB" sz="1600" baseline="0" dirty="0">
                <a:solidFill>
                  <a:srgbClr val="585858"/>
                </a:solidFill>
                <a:latin typeface="Arial" charset="0"/>
                <a:ea typeface="Arial" charset="0"/>
                <a:cs typeface="Arial" charset="0"/>
              </a:rPr>
              <a:t> </a:t>
            </a:r>
            <a:r>
              <a:rPr lang="en-GB" sz="1600" baseline="0" dirty="0" err="1">
                <a:solidFill>
                  <a:srgbClr val="585858"/>
                </a:solidFill>
                <a:latin typeface="Arial" charset="0"/>
                <a:ea typeface="Arial" charset="0"/>
                <a:cs typeface="Arial" charset="0"/>
              </a:rPr>
              <a:t>hilicav</a:t>
            </a:r>
            <a:r>
              <a:rPr lang="en-GB" sz="1600" baseline="0" dirty="0">
                <a:solidFill>
                  <a:srgbClr val="585858"/>
                </a:solidFill>
                <a:latin typeface="Arial" charset="0"/>
                <a:ea typeface="Arial" charset="0"/>
                <a:cs typeface="Arial" charset="0"/>
              </a:rPr>
              <a:t> </a:t>
            </a:r>
            <a:r>
              <a:rPr lang="en-GB" sz="1600" baseline="0" dirty="0" err="1">
                <a:solidFill>
                  <a:srgbClr val="585858"/>
                </a:solidFill>
                <a:latin typeface="Arial" charset="0"/>
                <a:ea typeface="Arial" charset="0"/>
                <a:cs typeface="Arial" charset="0"/>
              </a:rPr>
              <a:t>erorum</a:t>
            </a:r>
            <a:endParaRPr lang="en-AU" sz="1600" baseline="0" dirty="0">
              <a:solidFill>
                <a:srgbClr val="585858"/>
              </a:solidFill>
              <a:latin typeface="Arial" charset="0"/>
              <a:ea typeface="Arial" charset="0"/>
              <a:cs typeface="Arial" charset="0"/>
            </a:endParaRPr>
          </a:p>
          <a:p>
            <a:pPr marL="0" lvl="2" indent="-234000">
              <a:lnSpc>
                <a:spcPts val="2000"/>
              </a:lnSpc>
            </a:pPr>
            <a:endParaRPr lang="en-AU" sz="1600" b="0" i="0" baseline="0" dirty="0">
              <a:latin typeface="Arial" charset="0"/>
              <a:ea typeface="Arial" charset="0"/>
              <a:cs typeface="Arial" charset="0"/>
            </a:endParaRPr>
          </a:p>
        </p:txBody>
      </p:sp>
      <p:sp>
        <p:nvSpPr>
          <p:cNvPr id="13" name="Slide Number Placeholder 5"/>
          <p:cNvSpPr>
            <a:spLocks noGrp="1"/>
          </p:cNvSpPr>
          <p:nvPr>
            <p:ph type="sldNum" sz="quarter" idx="4"/>
          </p:nvPr>
        </p:nvSpPr>
        <p:spPr>
          <a:xfrm>
            <a:off x="237067" y="6334456"/>
            <a:ext cx="773367" cy="365125"/>
          </a:xfrm>
          <a:prstGeom prst="rect">
            <a:avLst/>
          </a:prstGeom>
        </p:spPr>
        <p:txBody>
          <a:bodyPr vert="horz" lIns="91440" tIns="45720" rIns="91440" bIns="45720" rtlCol="0" anchor="ctr"/>
          <a:lstStyle>
            <a:lvl1pPr algn="l">
              <a:defRPr sz="1200" baseline="0">
                <a:solidFill>
                  <a:srgbClr val="D9D9D9"/>
                </a:solidFill>
              </a:defRPr>
            </a:lvl1pPr>
          </a:lstStyle>
          <a:p>
            <a:fld id="{E6911D0C-53AA-A843-8220-FE248E68A653}" type="slidenum">
              <a:rPr lang="en-US" smtClean="0"/>
              <a:pPr/>
              <a:t>‹#›</a:t>
            </a:fld>
            <a:endParaRPr lang="en-US" dirty="0"/>
          </a:p>
        </p:txBody>
      </p:sp>
      <p:sp>
        <p:nvSpPr>
          <p:cNvPr id="7" name="TextBox 6"/>
          <p:cNvSpPr txBox="1"/>
          <p:nvPr userDrawn="1"/>
        </p:nvSpPr>
        <p:spPr>
          <a:xfrm>
            <a:off x="1010434" y="6419589"/>
            <a:ext cx="2752652" cy="253893"/>
          </a:xfrm>
          <a:prstGeom prst="rect">
            <a:avLst/>
          </a:prstGeom>
        </p:spPr>
        <p:txBody>
          <a:bodyPr vert="horz" wrap="square" lIns="91440" tIns="45720" rIns="91440" bIns="45720" rtlCol="0">
            <a:normAutofit/>
          </a:bodyPr>
          <a:lstStyle/>
          <a:p>
            <a:pPr marL="0" marR="0" lvl="0" indent="0" algn="l" defTabSz="457200" rtl="0" eaLnBrk="1" fontAlgn="auto" latinLnBrk="0" hangingPunct="1">
              <a:lnSpc>
                <a:spcPts val="1100"/>
              </a:lnSpc>
              <a:spcBef>
                <a:spcPts val="0"/>
              </a:spcBef>
              <a:spcAft>
                <a:spcPts val="0"/>
              </a:spcAft>
              <a:buClrTx/>
              <a:buSzTx/>
              <a:buFontTx/>
              <a:buNone/>
              <a:tabLst/>
              <a:defRPr/>
            </a:pPr>
            <a:r>
              <a:rPr kumimoji="0" lang="en-US" sz="1000" b="0" i="0" u="none" strike="noStrike" kern="1200" cap="none" spc="0" normalizeH="0" baseline="0" noProof="0">
                <a:ln>
                  <a:noFill/>
                </a:ln>
                <a:solidFill>
                  <a:srgbClr val="D9D9D9"/>
                </a:solidFill>
                <a:effectLst/>
                <a:uLnTx/>
                <a:uFillTx/>
                <a:latin typeface="Arial" charset="0"/>
                <a:ea typeface="Arial" charset="0"/>
                <a:cs typeface="Arial" charset="0"/>
              </a:rPr>
              <a:t>DM XXXXXXXX</a:t>
            </a:r>
            <a:endParaRPr kumimoji="0" lang="en-US" sz="1000" b="0" i="0" u="none" strike="noStrike" kern="1200" cap="none" spc="0" normalizeH="0" baseline="0" noProof="0" dirty="0">
              <a:ln>
                <a:noFill/>
              </a:ln>
              <a:solidFill>
                <a:srgbClr val="D9D9D9"/>
              </a:solidFill>
              <a:effectLst/>
              <a:uLnTx/>
              <a:uFillTx/>
              <a:latin typeface="Arial" charset="0"/>
              <a:ea typeface="Arial" charset="0"/>
              <a:cs typeface="Arial" charset="0"/>
            </a:endParaRPr>
          </a:p>
        </p:txBody>
      </p:sp>
    </p:spTree>
    <p:extLst>
      <p:ext uri="{BB962C8B-B14F-4D97-AF65-F5344CB8AC3E}">
        <p14:creationId xmlns:p14="http://schemas.microsoft.com/office/powerpoint/2010/main" val="3677321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AEFB3-EF05-824D-AC9B-173962E8743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F625809-BB53-2341-80E2-CF2F50EDF1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340E4AE-D225-204D-921F-AA73A546833F}"/>
              </a:ext>
            </a:extLst>
          </p:cNvPr>
          <p:cNvSpPr>
            <a:spLocks noGrp="1"/>
          </p:cNvSpPr>
          <p:nvPr>
            <p:ph type="dt" sz="half" idx="10"/>
          </p:nvPr>
        </p:nvSpPr>
        <p:spPr/>
        <p:txBody>
          <a:bodyPr/>
          <a:lstStyle/>
          <a:p>
            <a:fld id="{F3F31AE5-ADAC-9148-949B-EB38904C8EA9}" type="datetimeFigureOut">
              <a:rPr lang="en-US" smtClean="0"/>
              <a:t>10/14/2024</a:t>
            </a:fld>
            <a:endParaRPr lang="en-US"/>
          </a:p>
        </p:txBody>
      </p:sp>
      <p:sp>
        <p:nvSpPr>
          <p:cNvPr id="5" name="Footer Placeholder 4">
            <a:extLst>
              <a:ext uri="{FF2B5EF4-FFF2-40B4-BE49-F238E27FC236}">
                <a16:creationId xmlns:a16="http://schemas.microsoft.com/office/drawing/2014/main" id="{EDBC85D5-F68D-1245-A6DE-32BFD0B8D2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DE8AC0-31A4-BF40-A269-D47D7E12A9D5}"/>
              </a:ext>
            </a:extLst>
          </p:cNvPr>
          <p:cNvSpPr>
            <a:spLocks noGrp="1"/>
          </p:cNvSpPr>
          <p:nvPr>
            <p:ph type="sldNum" sz="quarter" idx="12"/>
          </p:nvPr>
        </p:nvSpPr>
        <p:spPr/>
        <p:txBody>
          <a:bodyPr/>
          <a:lstStyle/>
          <a:p>
            <a:fld id="{BFFEFC09-79F2-7A43-A308-F56107634976}" type="slidenum">
              <a:rPr lang="en-US" smtClean="0"/>
              <a:t>‹#›</a:t>
            </a:fld>
            <a:endParaRPr lang="en-US"/>
          </a:p>
        </p:txBody>
      </p:sp>
    </p:spTree>
    <p:extLst>
      <p:ext uri="{BB962C8B-B14F-4D97-AF65-F5344CB8AC3E}">
        <p14:creationId xmlns:p14="http://schemas.microsoft.com/office/powerpoint/2010/main" val="886304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9FA60-3B17-624B-970D-822373C1E55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E3A6C10-BC99-2042-8D04-4E017556D95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70BE3CA-0845-DC4B-BCDA-F4728D818BC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4F6FC48C-74C1-C246-9379-4C5205512D6F}"/>
              </a:ext>
            </a:extLst>
          </p:cNvPr>
          <p:cNvSpPr>
            <a:spLocks noGrp="1"/>
          </p:cNvSpPr>
          <p:nvPr>
            <p:ph type="dt" sz="half" idx="10"/>
          </p:nvPr>
        </p:nvSpPr>
        <p:spPr/>
        <p:txBody>
          <a:bodyPr/>
          <a:lstStyle/>
          <a:p>
            <a:fld id="{F3F31AE5-ADAC-9148-949B-EB38904C8EA9}" type="datetimeFigureOut">
              <a:rPr lang="en-US" smtClean="0"/>
              <a:t>10/14/2024</a:t>
            </a:fld>
            <a:endParaRPr lang="en-US"/>
          </a:p>
        </p:txBody>
      </p:sp>
      <p:sp>
        <p:nvSpPr>
          <p:cNvPr id="6" name="Footer Placeholder 5">
            <a:extLst>
              <a:ext uri="{FF2B5EF4-FFF2-40B4-BE49-F238E27FC236}">
                <a16:creationId xmlns:a16="http://schemas.microsoft.com/office/drawing/2014/main" id="{50A8D258-24F1-6A48-8C6D-DF59B7FE66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5AC93B-EE09-D041-BE5A-6518A70631E7}"/>
              </a:ext>
            </a:extLst>
          </p:cNvPr>
          <p:cNvSpPr>
            <a:spLocks noGrp="1"/>
          </p:cNvSpPr>
          <p:nvPr>
            <p:ph type="sldNum" sz="quarter" idx="12"/>
          </p:nvPr>
        </p:nvSpPr>
        <p:spPr/>
        <p:txBody>
          <a:bodyPr/>
          <a:lstStyle/>
          <a:p>
            <a:fld id="{BFFEFC09-79F2-7A43-A308-F56107634976}" type="slidenum">
              <a:rPr lang="en-US" smtClean="0"/>
              <a:t>‹#›</a:t>
            </a:fld>
            <a:endParaRPr lang="en-US"/>
          </a:p>
        </p:txBody>
      </p:sp>
    </p:spTree>
    <p:extLst>
      <p:ext uri="{BB962C8B-B14F-4D97-AF65-F5344CB8AC3E}">
        <p14:creationId xmlns:p14="http://schemas.microsoft.com/office/powerpoint/2010/main" val="3235372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0FD4A-71FB-514C-A183-F44690A74BFC}"/>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5AD9061-B888-C54B-8AEC-032170631B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9EE3AB7-0F22-5742-BE92-FD18901A159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3EE24E48-F0AD-184E-B46A-D760913D5F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02B7E33-A613-7F4A-8C66-C618EF9F044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F2D85079-6456-B947-8ED9-C2B523CB6EA5}"/>
              </a:ext>
            </a:extLst>
          </p:cNvPr>
          <p:cNvSpPr>
            <a:spLocks noGrp="1"/>
          </p:cNvSpPr>
          <p:nvPr>
            <p:ph type="dt" sz="half" idx="10"/>
          </p:nvPr>
        </p:nvSpPr>
        <p:spPr/>
        <p:txBody>
          <a:bodyPr/>
          <a:lstStyle/>
          <a:p>
            <a:fld id="{F3F31AE5-ADAC-9148-949B-EB38904C8EA9}" type="datetimeFigureOut">
              <a:rPr lang="en-US" smtClean="0"/>
              <a:t>10/14/2024</a:t>
            </a:fld>
            <a:endParaRPr lang="en-US"/>
          </a:p>
        </p:txBody>
      </p:sp>
      <p:sp>
        <p:nvSpPr>
          <p:cNvPr id="8" name="Footer Placeholder 7">
            <a:extLst>
              <a:ext uri="{FF2B5EF4-FFF2-40B4-BE49-F238E27FC236}">
                <a16:creationId xmlns:a16="http://schemas.microsoft.com/office/drawing/2014/main" id="{BA7B4CDC-0680-3C46-BC60-5CD5FB5C582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DD36E7B-5C83-EB45-BDF8-6AFBF5B9FF61}"/>
              </a:ext>
            </a:extLst>
          </p:cNvPr>
          <p:cNvSpPr>
            <a:spLocks noGrp="1"/>
          </p:cNvSpPr>
          <p:nvPr>
            <p:ph type="sldNum" sz="quarter" idx="12"/>
          </p:nvPr>
        </p:nvSpPr>
        <p:spPr/>
        <p:txBody>
          <a:bodyPr/>
          <a:lstStyle/>
          <a:p>
            <a:fld id="{BFFEFC09-79F2-7A43-A308-F56107634976}" type="slidenum">
              <a:rPr lang="en-US" smtClean="0"/>
              <a:t>‹#›</a:t>
            </a:fld>
            <a:endParaRPr lang="en-US"/>
          </a:p>
        </p:txBody>
      </p:sp>
    </p:spTree>
    <p:extLst>
      <p:ext uri="{BB962C8B-B14F-4D97-AF65-F5344CB8AC3E}">
        <p14:creationId xmlns:p14="http://schemas.microsoft.com/office/powerpoint/2010/main" val="2520300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DB9C8-F2D1-0C45-AC68-310AE530D40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7507147E-2157-914F-8E42-0947042AA1F6}"/>
              </a:ext>
            </a:extLst>
          </p:cNvPr>
          <p:cNvSpPr>
            <a:spLocks noGrp="1"/>
          </p:cNvSpPr>
          <p:nvPr>
            <p:ph type="dt" sz="half" idx="10"/>
          </p:nvPr>
        </p:nvSpPr>
        <p:spPr/>
        <p:txBody>
          <a:bodyPr/>
          <a:lstStyle/>
          <a:p>
            <a:fld id="{F3F31AE5-ADAC-9148-949B-EB38904C8EA9}" type="datetimeFigureOut">
              <a:rPr lang="en-US" smtClean="0"/>
              <a:t>10/14/2024</a:t>
            </a:fld>
            <a:endParaRPr lang="en-US"/>
          </a:p>
        </p:txBody>
      </p:sp>
      <p:sp>
        <p:nvSpPr>
          <p:cNvPr id="4" name="Footer Placeholder 3">
            <a:extLst>
              <a:ext uri="{FF2B5EF4-FFF2-40B4-BE49-F238E27FC236}">
                <a16:creationId xmlns:a16="http://schemas.microsoft.com/office/drawing/2014/main" id="{A6D6F49F-478C-2C41-A2DD-72A1531EC45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BB0B8D-E435-3844-842D-7BC6FC1BBF65}"/>
              </a:ext>
            </a:extLst>
          </p:cNvPr>
          <p:cNvSpPr>
            <a:spLocks noGrp="1"/>
          </p:cNvSpPr>
          <p:nvPr>
            <p:ph type="sldNum" sz="quarter" idx="12"/>
          </p:nvPr>
        </p:nvSpPr>
        <p:spPr/>
        <p:txBody>
          <a:bodyPr/>
          <a:lstStyle/>
          <a:p>
            <a:fld id="{BFFEFC09-79F2-7A43-A308-F56107634976}" type="slidenum">
              <a:rPr lang="en-US" smtClean="0"/>
              <a:t>‹#›</a:t>
            </a:fld>
            <a:endParaRPr lang="en-US"/>
          </a:p>
        </p:txBody>
      </p:sp>
    </p:spTree>
    <p:extLst>
      <p:ext uri="{BB962C8B-B14F-4D97-AF65-F5344CB8AC3E}">
        <p14:creationId xmlns:p14="http://schemas.microsoft.com/office/powerpoint/2010/main" val="2535919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E6E214-27D7-8C45-B88F-C3557CCCF3B5}"/>
              </a:ext>
            </a:extLst>
          </p:cNvPr>
          <p:cNvSpPr>
            <a:spLocks noGrp="1"/>
          </p:cNvSpPr>
          <p:nvPr>
            <p:ph type="dt" sz="half" idx="10"/>
          </p:nvPr>
        </p:nvSpPr>
        <p:spPr/>
        <p:txBody>
          <a:bodyPr/>
          <a:lstStyle/>
          <a:p>
            <a:fld id="{F3F31AE5-ADAC-9148-949B-EB38904C8EA9}" type="datetimeFigureOut">
              <a:rPr lang="en-US" smtClean="0"/>
              <a:t>10/14/2024</a:t>
            </a:fld>
            <a:endParaRPr lang="en-US"/>
          </a:p>
        </p:txBody>
      </p:sp>
      <p:sp>
        <p:nvSpPr>
          <p:cNvPr id="3" name="Footer Placeholder 2">
            <a:extLst>
              <a:ext uri="{FF2B5EF4-FFF2-40B4-BE49-F238E27FC236}">
                <a16:creationId xmlns:a16="http://schemas.microsoft.com/office/drawing/2014/main" id="{A4B54132-CF92-A744-A267-9B5325C90BC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82AD549-E89D-7B45-B196-7AE4479C06EA}"/>
              </a:ext>
            </a:extLst>
          </p:cNvPr>
          <p:cNvSpPr>
            <a:spLocks noGrp="1"/>
          </p:cNvSpPr>
          <p:nvPr>
            <p:ph type="sldNum" sz="quarter" idx="12"/>
          </p:nvPr>
        </p:nvSpPr>
        <p:spPr/>
        <p:txBody>
          <a:bodyPr/>
          <a:lstStyle/>
          <a:p>
            <a:fld id="{BFFEFC09-79F2-7A43-A308-F56107634976}" type="slidenum">
              <a:rPr lang="en-US" smtClean="0"/>
              <a:t>‹#›</a:t>
            </a:fld>
            <a:endParaRPr lang="en-US"/>
          </a:p>
        </p:txBody>
      </p:sp>
    </p:spTree>
    <p:extLst>
      <p:ext uri="{BB962C8B-B14F-4D97-AF65-F5344CB8AC3E}">
        <p14:creationId xmlns:p14="http://schemas.microsoft.com/office/powerpoint/2010/main" val="3053166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E50CF-BB5A-C446-B8F6-8DB4A78DA77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BFF12F3-34B1-564B-930F-A1E84DC742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B76712F-7B7B-994B-977D-1348128C90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F38830C-294D-3745-886E-E8F9059297A5}"/>
              </a:ext>
            </a:extLst>
          </p:cNvPr>
          <p:cNvSpPr>
            <a:spLocks noGrp="1"/>
          </p:cNvSpPr>
          <p:nvPr>
            <p:ph type="dt" sz="half" idx="10"/>
          </p:nvPr>
        </p:nvSpPr>
        <p:spPr/>
        <p:txBody>
          <a:bodyPr/>
          <a:lstStyle/>
          <a:p>
            <a:fld id="{F3F31AE5-ADAC-9148-949B-EB38904C8EA9}" type="datetimeFigureOut">
              <a:rPr lang="en-US" smtClean="0"/>
              <a:t>10/14/2024</a:t>
            </a:fld>
            <a:endParaRPr lang="en-US"/>
          </a:p>
        </p:txBody>
      </p:sp>
      <p:sp>
        <p:nvSpPr>
          <p:cNvPr id="6" name="Footer Placeholder 5">
            <a:extLst>
              <a:ext uri="{FF2B5EF4-FFF2-40B4-BE49-F238E27FC236}">
                <a16:creationId xmlns:a16="http://schemas.microsoft.com/office/drawing/2014/main" id="{9A8FF96C-FEDD-8149-8F23-A31A122F57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8AEF42-1A81-2A49-85DE-AE16CFF30241}"/>
              </a:ext>
            </a:extLst>
          </p:cNvPr>
          <p:cNvSpPr>
            <a:spLocks noGrp="1"/>
          </p:cNvSpPr>
          <p:nvPr>
            <p:ph type="sldNum" sz="quarter" idx="12"/>
          </p:nvPr>
        </p:nvSpPr>
        <p:spPr/>
        <p:txBody>
          <a:bodyPr/>
          <a:lstStyle/>
          <a:p>
            <a:fld id="{BFFEFC09-79F2-7A43-A308-F56107634976}" type="slidenum">
              <a:rPr lang="en-US" smtClean="0"/>
              <a:t>‹#›</a:t>
            </a:fld>
            <a:endParaRPr lang="en-US"/>
          </a:p>
        </p:txBody>
      </p:sp>
    </p:spTree>
    <p:extLst>
      <p:ext uri="{BB962C8B-B14F-4D97-AF65-F5344CB8AC3E}">
        <p14:creationId xmlns:p14="http://schemas.microsoft.com/office/powerpoint/2010/main" val="1685276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894FD-BEF8-164D-9441-859745A3E27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0DBBAB68-4796-9045-AF48-D2B18EC260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BB1B0A1-FA80-C948-9A74-194D4226DB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6D61333-74F2-1D4B-A436-5276D3290FDA}"/>
              </a:ext>
            </a:extLst>
          </p:cNvPr>
          <p:cNvSpPr>
            <a:spLocks noGrp="1"/>
          </p:cNvSpPr>
          <p:nvPr>
            <p:ph type="dt" sz="half" idx="10"/>
          </p:nvPr>
        </p:nvSpPr>
        <p:spPr/>
        <p:txBody>
          <a:bodyPr/>
          <a:lstStyle/>
          <a:p>
            <a:fld id="{F3F31AE5-ADAC-9148-949B-EB38904C8EA9}" type="datetimeFigureOut">
              <a:rPr lang="en-US" smtClean="0"/>
              <a:t>10/14/2024</a:t>
            </a:fld>
            <a:endParaRPr lang="en-US"/>
          </a:p>
        </p:txBody>
      </p:sp>
      <p:sp>
        <p:nvSpPr>
          <p:cNvPr id="6" name="Footer Placeholder 5">
            <a:extLst>
              <a:ext uri="{FF2B5EF4-FFF2-40B4-BE49-F238E27FC236}">
                <a16:creationId xmlns:a16="http://schemas.microsoft.com/office/drawing/2014/main" id="{70C8E815-C4B6-F343-B9D1-DB6C29C605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CAEFDF-55C5-CF4A-8709-0330C69199D8}"/>
              </a:ext>
            </a:extLst>
          </p:cNvPr>
          <p:cNvSpPr>
            <a:spLocks noGrp="1"/>
          </p:cNvSpPr>
          <p:nvPr>
            <p:ph type="sldNum" sz="quarter" idx="12"/>
          </p:nvPr>
        </p:nvSpPr>
        <p:spPr/>
        <p:txBody>
          <a:bodyPr/>
          <a:lstStyle/>
          <a:p>
            <a:fld id="{BFFEFC09-79F2-7A43-A308-F56107634976}" type="slidenum">
              <a:rPr lang="en-US" smtClean="0"/>
              <a:t>‹#›</a:t>
            </a:fld>
            <a:endParaRPr lang="en-US"/>
          </a:p>
        </p:txBody>
      </p:sp>
    </p:spTree>
    <p:extLst>
      <p:ext uri="{BB962C8B-B14F-4D97-AF65-F5344CB8AC3E}">
        <p14:creationId xmlns:p14="http://schemas.microsoft.com/office/powerpoint/2010/main" val="4031968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9F9654-C67B-F245-A6FD-12D7E76606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8469335-2A21-5C40-AC4C-DD0C890364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9D13546-1A44-474C-81D1-CFA81F1BA4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F31AE5-ADAC-9148-949B-EB38904C8EA9}" type="datetimeFigureOut">
              <a:rPr lang="en-US" smtClean="0"/>
              <a:t>10/14/2024</a:t>
            </a:fld>
            <a:endParaRPr lang="en-US"/>
          </a:p>
        </p:txBody>
      </p:sp>
      <p:sp>
        <p:nvSpPr>
          <p:cNvPr id="5" name="Footer Placeholder 4">
            <a:extLst>
              <a:ext uri="{FF2B5EF4-FFF2-40B4-BE49-F238E27FC236}">
                <a16:creationId xmlns:a16="http://schemas.microsoft.com/office/drawing/2014/main" id="{D3981BD6-A8F8-584D-AFF5-5F623BC67B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61079BA-A314-B548-85CC-671AC4FD50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FEFC09-79F2-7A43-A308-F56107634976}" type="slidenum">
              <a:rPr lang="en-US" smtClean="0"/>
              <a:t>‹#›</a:t>
            </a:fld>
            <a:endParaRPr lang="en-US"/>
          </a:p>
        </p:txBody>
      </p:sp>
    </p:spTree>
    <p:extLst>
      <p:ext uri="{BB962C8B-B14F-4D97-AF65-F5344CB8AC3E}">
        <p14:creationId xmlns:p14="http://schemas.microsoft.com/office/powerpoint/2010/main" val="34238562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 Placeholder 21"/>
          <p:cNvSpPr>
            <a:spLocks noGrp="1"/>
          </p:cNvSpPr>
          <p:nvPr>
            <p:ph type="body" idx="1"/>
          </p:nvPr>
        </p:nvSpPr>
        <p:spPr>
          <a:xfrm>
            <a:off x="609600" y="2256663"/>
            <a:ext cx="10515600" cy="3550398"/>
          </a:xfrm>
          <a:prstGeom prst="rect">
            <a:avLst/>
          </a:prstGeom>
        </p:spPr>
        <p:txBody>
          <a:bodyPr vert="horz" lIns="91440" tIns="45720" rIns="91440" bIns="45720" rtlCol="0">
            <a:normAutofit/>
          </a:bodyPr>
          <a:lstStyle/>
          <a:p>
            <a:r>
              <a:rPr lang="en-AU" sz="1600" b="1" i="0" baseline="0" dirty="0">
                <a:latin typeface="Arial" charset="0"/>
                <a:ea typeface="Arial" charset="0"/>
                <a:cs typeface="Arial" charset="0"/>
              </a:rPr>
              <a:t>Heading style 1</a:t>
            </a:r>
          </a:p>
          <a:p>
            <a:pPr marL="0" marR="0" indent="0" algn="l" defTabSz="457189" rtl="0" eaLnBrk="1" fontAlgn="auto" latinLnBrk="0" hangingPunct="1">
              <a:lnSpc>
                <a:spcPts val="2000"/>
              </a:lnSpc>
              <a:spcBef>
                <a:spcPct val="20000"/>
              </a:spcBef>
              <a:spcAft>
                <a:spcPts val="0"/>
              </a:spcAft>
              <a:buClrTx/>
              <a:buSzTx/>
              <a:buFontTx/>
              <a:buNone/>
              <a:tabLst/>
              <a:defRPr/>
            </a:pPr>
            <a:r>
              <a:rPr lang="en-US" sz="1600" b="0" i="0" baseline="0" dirty="0">
                <a:latin typeface="Arial" charset="0"/>
                <a:ea typeface="Arial" charset="0"/>
                <a:cs typeface="Arial" charset="0"/>
              </a:rPr>
              <a:t>Body text </a:t>
            </a:r>
            <a:r>
              <a:rPr lang="en-US" sz="1600" b="0" i="0" baseline="0" dirty="0" err="1">
                <a:latin typeface="Arial" charset="0"/>
                <a:ea typeface="Arial" charset="0"/>
                <a:cs typeface="Arial" charset="0"/>
              </a:rPr>
              <a:t>fullout</a:t>
            </a:r>
            <a:r>
              <a:rPr lang="en-US" sz="1600" b="0" i="0" baseline="0" dirty="0">
                <a:latin typeface="Arial" charset="0"/>
                <a:ea typeface="Arial" charset="0"/>
                <a:cs typeface="Arial" charset="0"/>
              </a:rPr>
              <a:t> style 1</a:t>
            </a:r>
          </a:p>
          <a:p>
            <a:pPr marL="0" lvl="1" indent="-234000">
              <a:lnSpc>
                <a:spcPts val="2000"/>
              </a:lnSpc>
            </a:pPr>
            <a:r>
              <a:rPr lang="en-AU" sz="1600" b="0" i="0" baseline="0" dirty="0">
                <a:latin typeface="Arial" charset="0"/>
                <a:ea typeface="Arial" charset="0"/>
                <a:cs typeface="Arial" charset="0"/>
              </a:rPr>
              <a:t>Hanging indent 1</a:t>
            </a:r>
          </a:p>
          <a:p>
            <a:pPr marL="0" lvl="2" indent="-234000">
              <a:lnSpc>
                <a:spcPts val="2000"/>
              </a:lnSpc>
            </a:pPr>
            <a:r>
              <a:rPr lang="en-AU" sz="1600" b="0" i="0" baseline="0" dirty="0">
                <a:latin typeface="Arial" charset="0"/>
                <a:ea typeface="Arial" charset="0"/>
                <a:cs typeface="Arial" charset="0"/>
              </a:rPr>
              <a:t>Bullet indent 1</a:t>
            </a:r>
          </a:p>
        </p:txBody>
      </p:sp>
      <p:sp>
        <p:nvSpPr>
          <p:cNvPr id="8" name="Slide Number Placeholder 5"/>
          <p:cNvSpPr>
            <a:spLocks noGrp="1"/>
          </p:cNvSpPr>
          <p:nvPr>
            <p:ph type="sldNum" sz="quarter" idx="4"/>
          </p:nvPr>
        </p:nvSpPr>
        <p:spPr>
          <a:xfrm>
            <a:off x="237067" y="6334456"/>
            <a:ext cx="3325091" cy="365125"/>
          </a:xfrm>
          <a:prstGeom prst="rect">
            <a:avLst/>
          </a:prstGeom>
        </p:spPr>
        <p:txBody>
          <a:bodyPr vert="horz" lIns="91440" tIns="45720" rIns="91440" bIns="45720" rtlCol="0" anchor="ctr"/>
          <a:lstStyle>
            <a:lvl1pPr algn="l">
              <a:defRPr sz="1200" baseline="0">
                <a:solidFill>
                  <a:srgbClr val="D9D9D9"/>
                </a:solidFill>
              </a:defRPr>
            </a:lvl1pPr>
          </a:lstStyle>
          <a:p>
            <a:fld id="{E6911D0C-53AA-A843-8220-FE248E68A653}" type="slidenum">
              <a:rPr lang="en-US" smtClean="0"/>
              <a:pPr/>
              <a:t>‹#›</a:t>
            </a:fld>
            <a:endParaRPr lang="en-US" dirty="0"/>
          </a:p>
        </p:txBody>
      </p:sp>
      <p:pic>
        <p:nvPicPr>
          <p:cNvPr id="9" name="Picture 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1293948" y="6201177"/>
            <a:ext cx="601152" cy="434517"/>
          </a:xfrm>
          <a:prstGeom prst="rect">
            <a:avLst/>
          </a:prstGeom>
        </p:spPr>
      </p:pic>
      <p:cxnSp>
        <p:nvCxnSpPr>
          <p:cNvPr id="10" name="Straight Connector 9"/>
          <p:cNvCxnSpPr/>
          <p:nvPr/>
        </p:nvCxnSpPr>
        <p:spPr>
          <a:xfrm>
            <a:off x="364068" y="6053166"/>
            <a:ext cx="11531033" cy="0"/>
          </a:xfrm>
          <a:prstGeom prst="line">
            <a:avLst/>
          </a:prstGeom>
          <a:ln w="6350">
            <a:solidFill>
              <a:srgbClr val="D9D9D9"/>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56507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marR="0" indent="0" algn="l" defTabSz="457189" rtl="0" eaLnBrk="1" fontAlgn="auto" latinLnBrk="0" hangingPunct="1">
        <a:lnSpc>
          <a:spcPts val="2000"/>
        </a:lnSpc>
        <a:spcBef>
          <a:spcPct val="20000"/>
        </a:spcBef>
        <a:spcAft>
          <a:spcPts val="0"/>
        </a:spcAft>
        <a:buClrTx/>
        <a:buSzTx/>
        <a:buFontTx/>
        <a:buNone/>
        <a:tabLst/>
        <a:defRPr sz="2800" kern="1200">
          <a:solidFill>
            <a:srgbClr val="585858"/>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85858"/>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585858"/>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1.emf"/></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mailto:Meredith.lamb@peopleandparks.org" TargetMode="External"/><Relationship Id="rId4" Type="http://schemas.openxmlformats.org/officeDocument/2006/relationships/hyperlink" Target="http://www.playaustralia.org.a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refworld.org/docid/51ef9e134.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4.emf"/><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hyperlink" Target="http://www.facebook.com/pages/Play-Australia-IPA-Australia/142873825789961"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mailto:info@playaustralia.org.au" TargetMode="External"/><Relationship Id="rId4" Type="http://schemas.openxmlformats.org/officeDocument/2006/relationships/hyperlink" Target="https://www.linkedin.com/company/play-australia/"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refworld.org/docid/51ef9e134.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ipaworld.org/wp-content/uploads/2016/05/IPA-Play-Environment-Discussion-Paper.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childrensweek.org.a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r="-5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E4A74D-B850-4545-B642-DF01EE6F33B7}"/>
              </a:ext>
            </a:extLst>
          </p:cNvPr>
          <p:cNvPicPr>
            <a:picLocks noChangeAspect="1"/>
          </p:cNvPicPr>
          <p:nvPr/>
        </p:nvPicPr>
        <p:blipFill>
          <a:blip r:embed="rId4"/>
          <a:srcRect/>
          <a:stretch/>
        </p:blipFill>
        <p:spPr>
          <a:xfrm>
            <a:off x="25400" y="0"/>
            <a:ext cx="12166600" cy="6845300"/>
          </a:xfrm>
          <a:prstGeom prst="rect">
            <a:avLst/>
          </a:prstGeom>
        </p:spPr>
      </p:pic>
      <p:sp>
        <p:nvSpPr>
          <p:cNvPr id="2" name="Title 1">
            <a:extLst>
              <a:ext uri="{FF2B5EF4-FFF2-40B4-BE49-F238E27FC236}">
                <a16:creationId xmlns:a16="http://schemas.microsoft.com/office/drawing/2014/main" id="{316EF88C-EA18-5144-B89E-E5872712AF2D}"/>
              </a:ext>
            </a:extLst>
          </p:cNvPr>
          <p:cNvSpPr>
            <a:spLocks noGrp="1"/>
          </p:cNvSpPr>
          <p:nvPr>
            <p:ph type="ctrTitle"/>
          </p:nvPr>
        </p:nvSpPr>
        <p:spPr>
          <a:xfrm>
            <a:off x="491521" y="1469986"/>
            <a:ext cx="4544118" cy="3213686"/>
          </a:xfrm>
        </p:spPr>
        <p:txBody>
          <a:bodyPr lIns="0" tIns="0" rIns="0" bIns="0">
            <a:normAutofit/>
          </a:bodyPr>
          <a:lstStyle/>
          <a:p>
            <a:r>
              <a:rPr lang="en-US" sz="4400" dirty="0">
                <a:solidFill>
                  <a:schemeClr val="bg1"/>
                </a:solidFill>
                <a:latin typeface="Domine" panose="02040503040403060204" pitchFamily="18" charset="0"/>
              </a:rPr>
              <a:t>Children’s</a:t>
            </a:r>
            <a:r>
              <a:rPr lang="en-US" sz="3600" dirty="0">
                <a:solidFill>
                  <a:schemeClr val="bg1"/>
                </a:solidFill>
                <a:latin typeface="Domine" panose="02040503040403060204" pitchFamily="18" charset="0"/>
              </a:rPr>
              <a:t> Week </a:t>
            </a:r>
            <a:r>
              <a:rPr lang="en-US" sz="3600" i="1" dirty="0">
                <a:solidFill>
                  <a:schemeClr val="bg1"/>
                </a:solidFill>
                <a:latin typeface="Domine" panose="02040503040403060204" pitchFamily="18" charset="0"/>
              </a:rPr>
              <a:t>2024</a:t>
            </a:r>
            <a:br>
              <a:rPr lang="en-US" sz="3600" dirty="0">
                <a:solidFill>
                  <a:schemeClr val="bg1"/>
                </a:solidFill>
                <a:latin typeface="Domine" panose="02040503040403060204" pitchFamily="18" charset="0"/>
              </a:rPr>
            </a:br>
            <a:br>
              <a:rPr lang="en-US" sz="3600" dirty="0">
                <a:solidFill>
                  <a:schemeClr val="bg1"/>
                </a:solidFill>
                <a:latin typeface="Domine" panose="02040503040403060204" pitchFamily="18" charset="0"/>
              </a:rPr>
            </a:br>
            <a:endParaRPr lang="en-US" sz="2200" dirty="0">
              <a:solidFill>
                <a:schemeClr val="bg1"/>
              </a:solidFill>
              <a:latin typeface="Domine" panose="02040503040403060204" pitchFamily="18" charset="0"/>
            </a:endParaRPr>
          </a:p>
        </p:txBody>
      </p:sp>
      <p:sp>
        <p:nvSpPr>
          <p:cNvPr id="3" name="Subtitle 2">
            <a:extLst>
              <a:ext uri="{FF2B5EF4-FFF2-40B4-BE49-F238E27FC236}">
                <a16:creationId xmlns:a16="http://schemas.microsoft.com/office/drawing/2014/main" id="{6A422981-6AB2-9047-8DE5-5429541A1A73}"/>
              </a:ext>
            </a:extLst>
          </p:cNvPr>
          <p:cNvSpPr>
            <a:spLocks noGrp="1"/>
          </p:cNvSpPr>
          <p:nvPr>
            <p:ph type="subTitle" idx="1"/>
          </p:nvPr>
        </p:nvSpPr>
        <p:spPr>
          <a:xfrm>
            <a:off x="193431" y="3991708"/>
            <a:ext cx="5064369" cy="2074723"/>
          </a:xfrm>
        </p:spPr>
        <p:txBody>
          <a:bodyPr lIns="0" tIns="0" rIns="0" bIns="0">
            <a:normAutofit/>
          </a:bodyPr>
          <a:lstStyle/>
          <a:p>
            <a:endParaRPr lang="en-US" sz="4000" dirty="0">
              <a:solidFill>
                <a:schemeClr val="bg1"/>
              </a:solidFill>
              <a:latin typeface="PT Sans" panose="020B0503020203020204" pitchFamily="34" charset="77"/>
            </a:endParaRPr>
          </a:p>
          <a:p>
            <a:r>
              <a:rPr lang="en-US" sz="2800" dirty="0">
                <a:solidFill>
                  <a:schemeClr val="bg1"/>
                </a:solidFill>
                <a:latin typeface="PT Sans" panose="020B0503020203020204" pitchFamily="34" charset="77"/>
              </a:rPr>
              <a:t>Members Advocacy Kit</a:t>
            </a:r>
            <a:r>
              <a:rPr lang="en-US" sz="4000" dirty="0">
                <a:solidFill>
                  <a:schemeClr val="bg1"/>
                </a:solidFill>
                <a:latin typeface="PT Sans" panose="020B0503020203020204" pitchFamily="34" charset="77"/>
              </a:rPr>
              <a:t>.</a:t>
            </a:r>
          </a:p>
        </p:txBody>
      </p:sp>
    </p:spTree>
    <p:extLst>
      <p:ext uri="{BB962C8B-B14F-4D97-AF65-F5344CB8AC3E}">
        <p14:creationId xmlns:p14="http://schemas.microsoft.com/office/powerpoint/2010/main" val="2634578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94B4614-3766-AF6C-AF5C-482AEC232E2C}"/>
              </a:ext>
            </a:extLst>
          </p:cNvPr>
          <p:cNvSpPr>
            <a:spLocks noGrp="1"/>
          </p:cNvSpPr>
          <p:nvPr>
            <p:ph type="title"/>
          </p:nvPr>
        </p:nvSpPr>
        <p:spPr>
          <a:xfrm>
            <a:off x="1916723" y="826477"/>
            <a:ext cx="9437077" cy="1318846"/>
          </a:xfrm>
        </p:spPr>
        <p:txBody>
          <a:bodyPr>
            <a:normAutofit/>
          </a:bodyPr>
          <a:lstStyle/>
          <a:p>
            <a:pPr algn="ctr"/>
            <a:r>
              <a:rPr lang="en-US" sz="2800" dirty="0"/>
              <a:t>Find more resources to support your advocacy on the Children’s Week website including a poster to display..</a:t>
            </a:r>
            <a:br>
              <a:rPr lang="en-US" sz="2800" dirty="0"/>
            </a:br>
            <a:r>
              <a:rPr lang="en-US" sz="2800" dirty="0" err="1"/>
              <a:t>www.childrensweek.org.au</a:t>
            </a:r>
            <a:endParaRPr lang="en-US" sz="2800" dirty="0"/>
          </a:p>
        </p:txBody>
      </p:sp>
      <p:pic>
        <p:nvPicPr>
          <p:cNvPr id="4" name="Picture 3" descr="A group of children and a globe&#10;&#10;Description automatically generated">
            <a:extLst>
              <a:ext uri="{FF2B5EF4-FFF2-40B4-BE49-F238E27FC236}">
                <a16:creationId xmlns:a16="http://schemas.microsoft.com/office/drawing/2014/main" id="{B582D293-2F96-7599-E358-2EB49EC238E1}"/>
              </a:ext>
            </a:extLst>
          </p:cNvPr>
          <p:cNvPicPr>
            <a:picLocks noChangeAspect="1"/>
          </p:cNvPicPr>
          <p:nvPr/>
        </p:nvPicPr>
        <p:blipFill rotWithShape="1">
          <a:blip r:embed="rId4"/>
          <a:srcRect/>
          <a:stretch/>
        </p:blipFill>
        <p:spPr>
          <a:xfrm>
            <a:off x="1551221" y="1951205"/>
            <a:ext cx="3791488" cy="3791488"/>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2" name="TextBox 1">
            <a:extLst>
              <a:ext uri="{FF2B5EF4-FFF2-40B4-BE49-F238E27FC236}">
                <a16:creationId xmlns:a16="http://schemas.microsoft.com/office/drawing/2014/main" id="{25E9C43E-B562-779C-B1E8-F98ED89EC21D}"/>
              </a:ext>
            </a:extLst>
          </p:cNvPr>
          <p:cNvSpPr txBox="1"/>
          <p:nvPr/>
        </p:nvSpPr>
        <p:spPr>
          <a:xfrm>
            <a:off x="2047351" y="5662191"/>
            <a:ext cx="4399644" cy="369332"/>
          </a:xfrm>
          <a:prstGeom prst="rect">
            <a:avLst/>
          </a:prstGeom>
          <a:noFill/>
        </p:spPr>
        <p:txBody>
          <a:bodyPr wrap="square" rtlCol="0">
            <a:spAutoFit/>
          </a:bodyPr>
          <a:lstStyle/>
          <a:p>
            <a:r>
              <a:rPr lang="en-US" dirty="0" err="1"/>
              <a:t>www.childrensweek.org.au</a:t>
            </a:r>
            <a:endParaRPr lang="en-US" dirty="0"/>
          </a:p>
        </p:txBody>
      </p:sp>
      <p:pic>
        <p:nvPicPr>
          <p:cNvPr id="8" name="Picture 7">
            <a:extLst>
              <a:ext uri="{FF2B5EF4-FFF2-40B4-BE49-F238E27FC236}">
                <a16:creationId xmlns:a16="http://schemas.microsoft.com/office/drawing/2014/main" id="{55166A53-E16B-6270-4355-04A63A52D854}"/>
              </a:ext>
            </a:extLst>
          </p:cNvPr>
          <p:cNvPicPr>
            <a:picLocks noChangeAspect="1"/>
          </p:cNvPicPr>
          <p:nvPr/>
        </p:nvPicPr>
        <p:blipFill>
          <a:blip r:embed="rId5"/>
          <a:stretch>
            <a:fillRect/>
          </a:stretch>
        </p:blipFill>
        <p:spPr>
          <a:xfrm>
            <a:off x="6951420" y="2145323"/>
            <a:ext cx="2793668" cy="3861566"/>
          </a:xfrm>
          <a:prstGeom prst="rect">
            <a:avLst/>
          </a:prstGeom>
        </p:spPr>
      </p:pic>
    </p:spTree>
    <p:extLst>
      <p:ext uri="{BB962C8B-B14F-4D97-AF65-F5344CB8AC3E}">
        <p14:creationId xmlns:p14="http://schemas.microsoft.com/office/powerpoint/2010/main" val="3694575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1030C-7B46-D742-995D-D17ED182C35A}"/>
              </a:ext>
            </a:extLst>
          </p:cNvPr>
          <p:cNvSpPr>
            <a:spLocks noGrp="1"/>
          </p:cNvSpPr>
          <p:nvPr>
            <p:ph type="title"/>
          </p:nvPr>
        </p:nvSpPr>
        <p:spPr>
          <a:xfrm>
            <a:off x="2532186" y="1758462"/>
            <a:ext cx="8897814" cy="3305907"/>
          </a:xfrm>
        </p:spPr>
        <p:txBody>
          <a:bodyPr lIns="0" tIns="0" rIns="0" bIns="0">
            <a:normAutofit fontScale="90000"/>
          </a:bodyPr>
          <a:lstStyle/>
          <a:p>
            <a:pPr marL="0" indent="0" algn="ctr">
              <a:lnSpc>
                <a:spcPct val="150000"/>
              </a:lnSpc>
              <a:buNone/>
            </a:pPr>
            <a:br>
              <a:rPr lang="en-US" sz="2000" dirty="0">
                <a:solidFill>
                  <a:schemeClr val="bg1"/>
                </a:solidFill>
                <a:latin typeface="Domine" panose="02040503040403060204" pitchFamily="18" charset="0"/>
              </a:rPr>
            </a:br>
            <a:r>
              <a:rPr lang="en-US" sz="2000" dirty="0">
                <a:solidFill>
                  <a:schemeClr val="bg1"/>
                </a:solidFill>
                <a:latin typeface="Domine" panose="02040503040403060204" pitchFamily="18" charset="0"/>
              </a:rPr>
              <a:t>   </a:t>
            </a:r>
            <a:br>
              <a:rPr lang="en-US" sz="2000" dirty="0">
                <a:solidFill>
                  <a:schemeClr val="bg1"/>
                </a:solidFill>
                <a:latin typeface="Domine" panose="02040503040403060204" pitchFamily="18" charset="0"/>
              </a:rPr>
            </a:br>
            <a:br>
              <a:rPr lang="en-US" sz="2000" dirty="0">
                <a:solidFill>
                  <a:schemeClr val="bg1"/>
                </a:solidFill>
                <a:latin typeface="Domine" panose="02040503040403060204" pitchFamily="18" charset="0"/>
              </a:rPr>
            </a:br>
            <a:br>
              <a:rPr lang="en-US" sz="2000" dirty="0">
                <a:solidFill>
                  <a:schemeClr val="bg1"/>
                </a:solidFill>
                <a:latin typeface="Domine" panose="02040503040403060204" pitchFamily="18" charset="0"/>
              </a:rPr>
            </a:br>
            <a:br>
              <a:rPr lang="en-US" sz="2000" dirty="0">
                <a:solidFill>
                  <a:schemeClr val="bg1"/>
                </a:solidFill>
                <a:latin typeface="Domine" panose="02040503040403060204" pitchFamily="18" charset="0"/>
              </a:rPr>
            </a:br>
            <a:br>
              <a:rPr lang="en-US" sz="2000" dirty="0">
                <a:solidFill>
                  <a:schemeClr val="bg1"/>
                </a:solidFill>
                <a:latin typeface="Domine" panose="02040503040403060204" pitchFamily="18" charset="0"/>
              </a:rPr>
            </a:br>
            <a:br>
              <a:rPr lang="en-US" sz="2000" dirty="0">
                <a:solidFill>
                  <a:schemeClr val="bg1"/>
                </a:solidFill>
                <a:latin typeface="Domine" panose="02040503040403060204" pitchFamily="18" charset="0"/>
              </a:rPr>
            </a:br>
            <a:br>
              <a:rPr lang="en-US" sz="2000" dirty="0">
                <a:solidFill>
                  <a:schemeClr val="bg1"/>
                </a:solidFill>
                <a:latin typeface="Domine" panose="02040503040403060204" pitchFamily="18" charset="0"/>
              </a:rPr>
            </a:br>
            <a:r>
              <a:rPr lang="en-US" sz="2700" dirty="0">
                <a:solidFill>
                  <a:schemeClr val="bg2"/>
                </a:solidFill>
                <a:latin typeface="Arial" panose="020B0604020202020204" pitchFamily="34" charset="0"/>
                <a:cs typeface="Arial" panose="020B0604020202020204" pitchFamily="34" charset="0"/>
              </a:rPr>
              <a:t>Thank you for your support of Australian Children’s Week 2024 !!</a:t>
            </a:r>
            <a:br>
              <a:rPr lang="en-US" sz="2700" dirty="0">
                <a:solidFill>
                  <a:schemeClr val="bg2"/>
                </a:solidFill>
                <a:latin typeface="Arial" panose="020B0604020202020204" pitchFamily="34" charset="0"/>
                <a:cs typeface="Arial" panose="020B0604020202020204" pitchFamily="34" charset="0"/>
              </a:rPr>
            </a:br>
            <a:br>
              <a:rPr lang="en-US" sz="2700" dirty="0">
                <a:solidFill>
                  <a:schemeClr val="bg2"/>
                </a:solidFill>
                <a:latin typeface="Arial" panose="020B0604020202020204" pitchFamily="34" charset="0"/>
                <a:cs typeface="Arial" panose="020B0604020202020204" pitchFamily="34" charset="0"/>
              </a:rPr>
            </a:br>
            <a:r>
              <a:rPr lang="en-US" sz="2700" dirty="0">
                <a:solidFill>
                  <a:schemeClr val="bg2"/>
                </a:solidFill>
                <a:latin typeface="Arial" panose="020B0604020202020204" pitchFamily="34" charset="0"/>
                <a:cs typeface="Arial" panose="020B0604020202020204" pitchFamily="34" charset="0"/>
              </a:rPr>
              <a:t>Would you like to a member of the Play Australia Children’s Week working party for 2025?  </a:t>
            </a:r>
            <a:br>
              <a:rPr lang="en-US" sz="2700" dirty="0">
                <a:solidFill>
                  <a:schemeClr val="bg2"/>
                </a:solidFill>
                <a:latin typeface="Arial" panose="020B0604020202020204" pitchFamily="34" charset="0"/>
                <a:cs typeface="Arial" panose="020B0604020202020204" pitchFamily="34" charset="0"/>
              </a:rPr>
            </a:br>
            <a:r>
              <a:rPr lang="en-US" sz="2700" dirty="0">
                <a:solidFill>
                  <a:schemeClr val="bg2"/>
                </a:solidFill>
                <a:latin typeface="Arial" panose="020B0604020202020204" pitchFamily="34" charset="0"/>
                <a:cs typeface="Arial" panose="020B0604020202020204" pitchFamily="34" charset="0"/>
              </a:rPr>
              <a:t>We would love to hear from you! </a:t>
            </a:r>
            <a:br>
              <a:rPr lang="en-US" sz="2700" dirty="0">
                <a:solidFill>
                  <a:schemeClr val="bg2"/>
                </a:solidFill>
                <a:latin typeface="Arial" panose="020B0604020202020204" pitchFamily="34" charset="0"/>
                <a:cs typeface="Arial" panose="020B0604020202020204" pitchFamily="34" charset="0"/>
              </a:rPr>
            </a:br>
            <a:r>
              <a:rPr lang="en-US" sz="2700" dirty="0">
                <a:solidFill>
                  <a:schemeClr val="bg2"/>
                </a:solidFill>
                <a:latin typeface="Arial" panose="020B0604020202020204" pitchFamily="34" charset="0"/>
                <a:cs typeface="Arial" panose="020B0604020202020204" pitchFamily="34" charset="0"/>
              </a:rPr>
              <a:t>Email Robyn </a:t>
            </a:r>
            <a:r>
              <a:rPr lang="en-US" sz="2700" dirty="0" err="1">
                <a:solidFill>
                  <a:schemeClr val="bg2"/>
                </a:solidFill>
                <a:latin typeface="Arial" panose="020B0604020202020204" pitchFamily="34" charset="0"/>
                <a:cs typeface="Arial" panose="020B0604020202020204" pitchFamily="34" charset="0"/>
              </a:rPr>
              <a:t>ceo@playaustralia.org.au</a:t>
            </a:r>
            <a:br>
              <a:rPr lang="en-US" sz="2000" dirty="0">
                <a:solidFill>
                  <a:schemeClr val="bg1"/>
                </a:solidFill>
                <a:latin typeface="Arial" panose="020B0604020202020204" pitchFamily="34" charset="0"/>
                <a:cs typeface="Arial" panose="020B0604020202020204" pitchFamily="34" charset="0"/>
              </a:rPr>
            </a:br>
            <a:br>
              <a:rPr lang="en-US" sz="2000" dirty="0">
                <a:solidFill>
                  <a:schemeClr val="bg1"/>
                </a:solidFill>
                <a:latin typeface="Arial" panose="020B0604020202020204" pitchFamily="34" charset="0"/>
                <a:cs typeface="Arial" panose="020B0604020202020204" pitchFamily="34" charset="0"/>
              </a:rPr>
            </a:br>
            <a:r>
              <a:rPr lang="en-US" sz="3600" dirty="0">
                <a:solidFill>
                  <a:schemeClr val="bg2"/>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www.playaustralia.org.au</a:t>
            </a:r>
            <a:br>
              <a:rPr lang="en-US" sz="2000" dirty="0">
                <a:solidFill>
                  <a:schemeClr val="bg1"/>
                </a:solidFill>
                <a:latin typeface="Arial" panose="020B0604020202020204" pitchFamily="34" charset="0"/>
                <a:cs typeface="Arial" panose="020B0604020202020204" pitchFamily="34" charset="0"/>
              </a:rPr>
            </a:br>
            <a:br>
              <a:rPr lang="en-US" sz="2000" dirty="0">
                <a:solidFill>
                  <a:schemeClr val="bg1"/>
                </a:solidFill>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hlinkClick r:id="rId5"/>
              </a:rPr>
              <a:t>Meredith.lamb@peopleandparks.org</a:t>
            </a:r>
            <a:r>
              <a:rPr lang="en-US" sz="2000" dirty="0">
                <a:latin typeface="Arial" panose="020B0604020202020204" pitchFamily="34" charset="0"/>
                <a:cs typeface="Arial" panose="020B0604020202020204" pitchFamily="34" charset="0"/>
              </a:rPr>
              <a:t> </a:t>
            </a:r>
            <a:br>
              <a:rPr lang="en-US" sz="2000" dirty="0">
                <a:latin typeface="Arial" panose="020B0604020202020204" pitchFamily="34" charset="0"/>
                <a:cs typeface="Arial" panose="020B0604020202020204" pitchFamily="34" charset="0"/>
              </a:rPr>
            </a:br>
            <a:br>
              <a:rPr lang="en-US" sz="3600" dirty="0">
                <a:solidFill>
                  <a:schemeClr val="bg1"/>
                </a:solidFill>
                <a:latin typeface="Domine" panose="02040503040403060204" pitchFamily="18" charset="0"/>
              </a:rPr>
            </a:br>
            <a:br>
              <a:rPr lang="en-US" sz="3600" dirty="0">
                <a:solidFill>
                  <a:schemeClr val="bg1"/>
                </a:solidFill>
                <a:latin typeface="Domine" panose="02040503040403060204" pitchFamily="18" charset="0"/>
              </a:rPr>
            </a:br>
            <a:endParaRPr lang="en-US" sz="3600" dirty="0">
              <a:solidFill>
                <a:schemeClr val="bg1"/>
              </a:solidFill>
              <a:latin typeface="Domine" panose="02040503040403060204" pitchFamily="18" charset="0"/>
            </a:endParaRPr>
          </a:p>
        </p:txBody>
      </p:sp>
    </p:spTree>
    <p:extLst>
      <p:ext uri="{BB962C8B-B14F-4D97-AF65-F5344CB8AC3E}">
        <p14:creationId xmlns:p14="http://schemas.microsoft.com/office/powerpoint/2010/main" val="2542753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31030C-7B46-D742-995D-D17ED182C35A}"/>
              </a:ext>
            </a:extLst>
          </p:cNvPr>
          <p:cNvSpPr>
            <a:spLocks noGrp="1"/>
          </p:cNvSpPr>
          <p:nvPr>
            <p:ph type="title"/>
          </p:nvPr>
        </p:nvSpPr>
        <p:spPr>
          <a:xfrm>
            <a:off x="5625885" y="1704814"/>
            <a:ext cx="5903761" cy="2039309"/>
          </a:xfrm>
        </p:spPr>
        <p:txBody>
          <a:bodyPr vert="horz" lIns="91440" tIns="45720" rIns="91440" bIns="45720" rtlCol="0" anchor="b">
            <a:normAutofit fontScale="90000"/>
          </a:bodyPr>
          <a:lstStyle/>
          <a:p>
            <a:pPr marL="571500" indent="-571500" algn="ctr"/>
            <a:r>
              <a:rPr lang="en-US" sz="3300" b="1" dirty="0">
                <a:effectLst/>
              </a:rPr>
              <a:t>‘</a:t>
            </a:r>
            <a:br>
              <a:rPr lang="en-US" sz="3300" b="1" dirty="0">
                <a:effectLst/>
              </a:rPr>
            </a:br>
            <a:br>
              <a:rPr lang="en-US" sz="3300" b="1" dirty="0">
                <a:effectLst/>
              </a:rPr>
            </a:br>
            <a:br>
              <a:rPr lang="en-US" sz="3300" b="1" dirty="0">
                <a:effectLst/>
              </a:rPr>
            </a:br>
            <a:br>
              <a:rPr lang="en-US" sz="3300" b="1" dirty="0">
                <a:effectLst/>
              </a:rPr>
            </a:br>
            <a:br>
              <a:rPr lang="en-US" sz="3300" b="1" dirty="0">
                <a:effectLst/>
              </a:rPr>
            </a:br>
            <a:endParaRPr lang="en-US" sz="3300" dirty="0"/>
          </a:p>
        </p:txBody>
      </p:sp>
      <p:sp>
        <p:nvSpPr>
          <p:cNvPr id="11" name="Freeform: Shape 10">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TextBox 4">
            <a:extLst>
              <a:ext uri="{FF2B5EF4-FFF2-40B4-BE49-F238E27FC236}">
                <a16:creationId xmlns:a16="http://schemas.microsoft.com/office/drawing/2014/main" id="{71583ADB-0725-6B0D-0BAA-2EC8A3533A37}"/>
              </a:ext>
            </a:extLst>
          </p:cNvPr>
          <p:cNvSpPr txBox="1"/>
          <p:nvPr/>
        </p:nvSpPr>
        <p:spPr>
          <a:xfrm>
            <a:off x="6320215" y="1576552"/>
            <a:ext cx="4933940" cy="3477875"/>
          </a:xfrm>
          <a:prstGeom prst="rect">
            <a:avLst/>
          </a:prstGeom>
          <a:noFill/>
        </p:spPr>
        <p:txBody>
          <a:bodyPr wrap="square" rtlCol="0">
            <a:spAutoFit/>
          </a:bodyPr>
          <a:lstStyle/>
          <a:p>
            <a:pPr algn="ctr"/>
            <a:r>
              <a:rPr lang="en-AU" sz="2800" dirty="0">
                <a:latin typeface="Calibri" panose="020F0502020204030204" pitchFamily="34" charset="0"/>
                <a:cs typeface="Calibri" panose="020F0502020204030204" pitchFamily="34" charset="0"/>
              </a:rPr>
              <a:t>The Children's Week National Theme for 2024 is based on UNCRC Article 24: </a:t>
            </a:r>
          </a:p>
          <a:p>
            <a:pPr algn="ctr"/>
            <a:endParaRPr lang="en-AU" sz="2800" dirty="0">
              <a:latin typeface="Calibri" panose="020F0502020204030204" pitchFamily="34" charset="0"/>
              <a:cs typeface="Calibri" panose="020F0502020204030204" pitchFamily="34" charset="0"/>
            </a:endParaRPr>
          </a:p>
          <a:p>
            <a:pPr algn="ctr"/>
            <a:r>
              <a:rPr lang="en-AU" sz="3600" dirty="0">
                <a:solidFill>
                  <a:srgbClr val="00B050"/>
                </a:solidFill>
                <a:latin typeface="Calibri" panose="020F0502020204030204" pitchFamily="34" charset="0"/>
                <a:cs typeface="Calibri" panose="020F0502020204030204" pitchFamily="34" charset="0"/>
              </a:rPr>
              <a:t>Children have the right to a clean and safe environment.</a:t>
            </a:r>
          </a:p>
        </p:txBody>
      </p:sp>
      <p:pic>
        <p:nvPicPr>
          <p:cNvPr id="8" name="Picture 7" descr="A poster for children's week&#10;&#10;Description automatically generated">
            <a:extLst>
              <a:ext uri="{FF2B5EF4-FFF2-40B4-BE49-F238E27FC236}">
                <a16:creationId xmlns:a16="http://schemas.microsoft.com/office/drawing/2014/main" id="{60FDD3B1-485F-5D41-0FAB-E630ACA66306}"/>
              </a:ext>
            </a:extLst>
          </p:cNvPr>
          <p:cNvPicPr>
            <a:picLocks noChangeAspect="1"/>
          </p:cNvPicPr>
          <p:nvPr/>
        </p:nvPicPr>
        <p:blipFill>
          <a:blip r:embed="rId3"/>
          <a:stretch>
            <a:fillRect/>
          </a:stretch>
        </p:blipFill>
        <p:spPr>
          <a:xfrm>
            <a:off x="481255" y="792128"/>
            <a:ext cx="5016207" cy="5016207"/>
          </a:xfrm>
          <a:prstGeom prst="rect">
            <a:avLst/>
          </a:prstGeom>
        </p:spPr>
      </p:pic>
    </p:spTree>
    <p:extLst>
      <p:ext uri="{BB962C8B-B14F-4D97-AF65-F5344CB8AC3E}">
        <p14:creationId xmlns:p14="http://schemas.microsoft.com/office/powerpoint/2010/main" val="234535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1030C-7B46-D742-995D-D17ED182C35A}"/>
              </a:ext>
            </a:extLst>
          </p:cNvPr>
          <p:cNvSpPr>
            <a:spLocks noGrp="1"/>
          </p:cNvSpPr>
          <p:nvPr>
            <p:ph type="title"/>
          </p:nvPr>
        </p:nvSpPr>
        <p:spPr>
          <a:xfrm>
            <a:off x="1937289" y="1740877"/>
            <a:ext cx="8978936" cy="4501661"/>
          </a:xfrm>
        </p:spPr>
        <p:txBody>
          <a:bodyPr lIns="0" tIns="0" rIns="0" bIns="0">
            <a:noAutofit/>
          </a:bodyPr>
          <a:lstStyle/>
          <a:p>
            <a:pPr algn="ctr"/>
            <a:r>
              <a:rPr lang="en-AU" sz="2000" i="1"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The Committee interprets children’s right to health as defined in article 24 as an inclusive right, extending not only to timely and appropriate prevention, health promotion, curative, rehabilitative and palliative services, but also to a right to grow and develop to their full potential and live in conditions that enable them to attain the highest standard of health through the implementation of programmes that address the underlying determinants of health. A holistic approach to health places the realization of children’s right to health within the broader framework of international human rights obligations.</a:t>
            </a:r>
            <a:br>
              <a:rPr lang="en-AU" sz="20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br>
            <a:r>
              <a:rPr lang="en-AU" sz="20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 </a:t>
            </a:r>
            <a:br>
              <a:rPr lang="en-AU" sz="20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br>
            <a:r>
              <a:rPr lang="en-AU" sz="20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General comment No. 15 (2013) on the right of the child to the enjoyment of the highest attainable standard of health (art. 24)*</a:t>
            </a:r>
            <a:br>
              <a:rPr lang="en-AU" sz="20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br>
            <a:r>
              <a:rPr lang="en-AU" sz="2000" u="sng"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https://www.refworld.org/docid/51ef9e134.html</a:t>
            </a:r>
            <a:br>
              <a:rPr lang="en-AU" sz="20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br>
            <a:r>
              <a:rPr lang="en-AU" sz="20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 </a:t>
            </a:r>
            <a:br>
              <a:rPr lang="en-AU" sz="2000" kern="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br>
            <a:endParaRPr lang="en-US" sz="2000" dirty="0">
              <a:solidFill>
                <a:schemeClr val="bg2"/>
              </a:solidFill>
              <a:latin typeface="Domine" panose="02040503040403060204" pitchFamily="18" charset="0"/>
            </a:endParaRPr>
          </a:p>
        </p:txBody>
      </p:sp>
      <p:sp>
        <p:nvSpPr>
          <p:cNvPr id="3" name="TextBox 2">
            <a:extLst>
              <a:ext uri="{FF2B5EF4-FFF2-40B4-BE49-F238E27FC236}">
                <a16:creationId xmlns:a16="http://schemas.microsoft.com/office/drawing/2014/main" id="{61EC790B-0160-E71E-FEC2-A66D284F7A13}"/>
              </a:ext>
            </a:extLst>
          </p:cNvPr>
          <p:cNvSpPr txBox="1"/>
          <p:nvPr/>
        </p:nvSpPr>
        <p:spPr>
          <a:xfrm>
            <a:off x="2620108" y="844062"/>
            <a:ext cx="8296117" cy="461665"/>
          </a:xfrm>
          <a:prstGeom prst="rect">
            <a:avLst/>
          </a:prstGeom>
          <a:noFill/>
        </p:spPr>
        <p:txBody>
          <a:bodyPr wrap="none" rtlCol="0">
            <a:spAutoFit/>
          </a:bodyPr>
          <a:lstStyle/>
          <a:p>
            <a:r>
              <a:rPr lang="en-US" sz="2400" b="1" dirty="0">
                <a:solidFill>
                  <a:schemeClr val="bg2"/>
                </a:solidFill>
              </a:rPr>
              <a:t>This is what Article 24 in  the  UNCRC actually in todays context:</a:t>
            </a:r>
          </a:p>
        </p:txBody>
      </p:sp>
    </p:spTree>
    <p:extLst>
      <p:ext uri="{BB962C8B-B14F-4D97-AF65-F5344CB8AC3E}">
        <p14:creationId xmlns:p14="http://schemas.microsoft.com/office/powerpoint/2010/main" val="389750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1030C-7B46-D742-995D-D17ED182C35A}"/>
              </a:ext>
            </a:extLst>
          </p:cNvPr>
          <p:cNvSpPr>
            <a:spLocks noGrp="1"/>
          </p:cNvSpPr>
          <p:nvPr>
            <p:ph type="title"/>
          </p:nvPr>
        </p:nvSpPr>
        <p:spPr>
          <a:xfrm>
            <a:off x="1937289" y="1740877"/>
            <a:ext cx="9633388" cy="4501661"/>
          </a:xfrm>
        </p:spPr>
        <p:txBody>
          <a:bodyPr lIns="0" tIns="0" rIns="0" bIns="0">
            <a:noAutofit/>
          </a:bodyPr>
          <a:lstStyle/>
          <a:p>
            <a:pPr algn="ctr"/>
            <a:r>
              <a:rPr lang="en-AU" sz="1800" kern="100" dirty="0">
                <a:solidFill>
                  <a:schemeClr val="bg1"/>
                </a:solidFill>
                <a:effectLst/>
                <a:highlight>
                  <a:srgbClr val="2D66AC"/>
                </a:highlight>
                <a:latin typeface="Arial" panose="020B0604020202020204" pitchFamily="34" charset="0"/>
                <a:ea typeface="Calibri" panose="020F0502020204030204" pitchFamily="34" charset="0"/>
                <a:cs typeface="Times New Roman" panose="02020603050405020304" pitchFamily="18" charset="0"/>
              </a:rPr>
              <a:t>because of climate change, children living today will confront even greater health risks over their lifetime, with available estimates indicating a 30-100% increase across selected health risks by 2050. Future generations may face a 3 to 15-fold increase by 2100.</a:t>
            </a:r>
            <a:br>
              <a:rPr lang="en-AU" sz="1800" kern="100" dirty="0">
                <a:solidFill>
                  <a:srgbClr val="666666"/>
                </a:solidFill>
                <a:effectLst/>
                <a:highlight>
                  <a:srgbClr val="2D66AC"/>
                </a:highlight>
                <a:latin typeface="Arial" panose="020B0604020202020204" pitchFamily="34" charset="0"/>
                <a:ea typeface="Calibri" panose="020F0502020204030204" pitchFamily="34" charset="0"/>
                <a:cs typeface="Times New Roman" panose="02020603050405020304" pitchFamily="18" charset="0"/>
              </a:rPr>
            </a:br>
            <a:br>
              <a:rPr lang="en-AU" sz="1800" kern="100" dirty="0">
                <a:solidFill>
                  <a:srgbClr val="666666"/>
                </a:solidFill>
                <a:effectLst/>
                <a:highlight>
                  <a:srgbClr val="2D66AC"/>
                </a:highlight>
                <a:latin typeface="Arial" panose="020B0604020202020204" pitchFamily="34" charset="0"/>
                <a:ea typeface="Calibri" panose="020F0502020204030204" pitchFamily="34" charset="0"/>
                <a:cs typeface="Times New Roman" panose="02020603050405020304" pitchFamily="18" charset="0"/>
              </a:rPr>
            </a:br>
            <a:br>
              <a:rPr lang="en-AU" sz="1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AU" sz="1800" kern="1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Strazdins</a:t>
            </a:r>
            <a:r>
              <a:rPr lang="en-AU" sz="1800" kern="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L., Friel, S., McMichael, T., </a:t>
            </a:r>
            <a:r>
              <a:rPr lang="en-AU" sz="1800" kern="1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Woldenberg</a:t>
            </a:r>
            <a:r>
              <a:rPr lang="en-AU" sz="1800" kern="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Butler, S., &amp; Hanna, L. (2010). Climate change and child health in Australia: Likely futures, new inequalities? </a:t>
            </a:r>
            <a:r>
              <a:rPr lang="en-AU" sz="1800" i="1" kern="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International Public Health Journal</a:t>
            </a:r>
            <a:r>
              <a:rPr lang="en-AU" sz="1800" kern="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r>
              <a:rPr lang="en-AU" sz="1800" i="1" kern="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2</a:t>
            </a:r>
            <a:r>
              <a:rPr lang="en-AU" sz="1800" kern="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(4), 493-500. http://</a:t>
            </a:r>
            <a:r>
              <a:rPr lang="en-AU" sz="1800" kern="1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hdl.handle.net</a:t>
            </a:r>
            <a:r>
              <a:rPr lang="en-AU" sz="1800" kern="1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/1885/38778</a:t>
            </a:r>
            <a:br>
              <a:rPr lang="en-AU" sz="1800" kern="100" dirty="0">
                <a:solidFill>
                  <a:schemeClr val="bg1"/>
                </a:solidFill>
                <a:effectLst/>
                <a:highlight>
                  <a:srgbClr val="2D66AC"/>
                </a:highlight>
                <a:latin typeface="Calibri" panose="020F0502020204030204" pitchFamily="34" charset="0"/>
                <a:ea typeface="Calibri" panose="020F0502020204030204" pitchFamily="34" charset="0"/>
                <a:cs typeface="Times New Roman" panose="02020603050405020304" pitchFamily="18" charset="0"/>
              </a:rPr>
            </a:br>
            <a:r>
              <a:rPr lang="en-AU" sz="2000" kern="100" dirty="0">
                <a:solidFill>
                  <a:schemeClr val="bg1"/>
                </a:solidFill>
                <a:effectLst/>
                <a:highlight>
                  <a:srgbClr val="2D66AC"/>
                </a:highlight>
                <a:latin typeface="Calibri" panose="020F0502020204030204" pitchFamily="34" charset="0"/>
                <a:ea typeface="Calibri" panose="020F0502020204030204" pitchFamily="34" charset="0"/>
                <a:cs typeface="Times New Roman" panose="02020603050405020304" pitchFamily="18" charset="0"/>
              </a:rPr>
              <a:t> </a:t>
            </a:r>
            <a:br>
              <a:rPr lang="en-AU" sz="2000" kern="100" dirty="0">
                <a:solidFill>
                  <a:schemeClr val="bg1"/>
                </a:solidFill>
                <a:effectLst/>
                <a:highlight>
                  <a:srgbClr val="2D66AC"/>
                </a:highlight>
                <a:latin typeface="Calibri" panose="020F0502020204030204" pitchFamily="34" charset="0"/>
                <a:ea typeface="Calibri" panose="020F0502020204030204" pitchFamily="34" charset="0"/>
                <a:cs typeface="Times New Roman" panose="02020603050405020304" pitchFamily="18" charset="0"/>
              </a:rPr>
            </a:br>
            <a:endParaRPr lang="en-US" sz="2000" dirty="0">
              <a:solidFill>
                <a:schemeClr val="bg1"/>
              </a:solidFill>
              <a:highlight>
                <a:srgbClr val="2D66AC"/>
              </a:highlight>
              <a:latin typeface="Domine" panose="02040503040403060204" pitchFamily="18" charset="0"/>
            </a:endParaRPr>
          </a:p>
        </p:txBody>
      </p:sp>
      <p:sp>
        <p:nvSpPr>
          <p:cNvPr id="3" name="TextBox 2">
            <a:extLst>
              <a:ext uri="{FF2B5EF4-FFF2-40B4-BE49-F238E27FC236}">
                <a16:creationId xmlns:a16="http://schemas.microsoft.com/office/drawing/2014/main" id="{61EC790B-0160-E71E-FEC2-A66D284F7A13}"/>
              </a:ext>
            </a:extLst>
          </p:cNvPr>
          <p:cNvSpPr txBox="1"/>
          <p:nvPr/>
        </p:nvSpPr>
        <p:spPr>
          <a:xfrm>
            <a:off x="2620108" y="844062"/>
            <a:ext cx="4109010" cy="461665"/>
          </a:xfrm>
          <a:prstGeom prst="rect">
            <a:avLst/>
          </a:prstGeom>
          <a:noFill/>
        </p:spPr>
        <p:txBody>
          <a:bodyPr wrap="none" rtlCol="0">
            <a:spAutoFit/>
          </a:bodyPr>
          <a:lstStyle/>
          <a:p>
            <a:r>
              <a:rPr lang="en-US" sz="2400" b="1" dirty="0">
                <a:solidFill>
                  <a:schemeClr val="bg2"/>
                </a:solidFill>
              </a:rPr>
              <a:t>And the evidence is present….:</a:t>
            </a:r>
          </a:p>
        </p:txBody>
      </p:sp>
    </p:spTree>
    <p:extLst>
      <p:ext uri="{BB962C8B-B14F-4D97-AF65-F5344CB8AC3E}">
        <p14:creationId xmlns:p14="http://schemas.microsoft.com/office/powerpoint/2010/main" val="3768894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1030C-7B46-D742-995D-D17ED182C35A}"/>
              </a:ext>
            </a:extLst>
          </p:cNvPr>
          <p:cNvSpPr>
            <a:spLocks noGrp="1"/>
          </p:cNvSpPr>
          <p:nvPr>
            <p:ph type="title"/>
          </p:nvPr>
        </p:nvSpPr>
        <p:spPr>
          <a:xfrm>
            <a:off x="1937289" y="2142563"/>
            <a:ext cx="8947588" cy="2805953"/>
          </a:xfrm>
        </p:spPr>
        <p:txBody>
          <a:bodyPr lIns="0" tIns="0" rIns="0" bIns="0">
            <a:normAutofit fontScale="90000"/>
          </a:bodyPr>
          <a:lstStyle/>
          <a:p>
            <a:pPr algn="ctr"/>
            <a:br>
              <a:rPr lang="en-US" sz="3600" dirty="0">
                <a:solidFill>
                  <a:schemeClr val="bg1"/>
                </a:solidFill>
                <a:latin typeface="Domine" panose="02040503040403060204" pitchFamily="18" charset="0"/>
              </a:rPr>
            </a:br>
            <a:r>
              <a:rPr lang="en-US" sz="3600" dirty="0">
                <a:solidFill>
                  <a:schemeClr val="bg1"/>
                </a:solidFill>
                <a:latin typeface="Domine" panose="02040503040403060204" pitchFamily="18" charset="0"/>
              </a:rPr>
              <a:t>   </a:t>
            </a:r>
            <a:r>
              <a:rPr lang="en-US" sz="3600" dirty="0">
                <a:solidFill>
                  <a:srgbClr val="FFFF00"/>
                </a:solidFill>
              </a:rPr>
              <a:t>OUR 4 KEY MESSAGES FOR CHILDREN’S WEEK 2024:</a:t>
            </a:r>
            <a:br>
              <a:rPr lang="en-US" sz="3600" dirty="0">
                <a:solidFill>
                  <a:srgbClr val="FFFF00"/>
                </a:solidFill>
              </a:rPr>
            </a:br>
            <a:br>
              <a:rPr lang="en-US" sz="3600" dirty="0">
                <a:solidFill>
                  <a:schemeClr val="bg1"/>
                </a:solidFill>
              </a:rPr>
            </a:br>
            <a:r>
              <a:rPr lang="en-US" sz="3100" dirty="0">
                <a:solidFill>
                  <a:schemeClr val="bg1"/>
                </a:solidFill>
              </a:rPr>
              <a:t>Play is not optional, but  essential for healthy human development.</a:t>
            </a:r>
            <a:br>
              <a:rPr lang="en-US" sz="3100" dirty="0">
                <a:solidFill>
                  <a:schemeClr val="bg1"/>
                </a:solidFill>
              </a:rPr>
            </a:br>
            <a:br>
              <a:rPr lang="en-US" sz="3100" dirty="0">
                <a:solidFill>
                  <a:schemeClr val="bg1"/>
                </a:solidFill>
              </a:rPr>
            </a:br>
            <a:r>
              <a:rPr lang="en-US" sz="3100" dirty="0">
                <a:solidFill>
                  <a:schemeClr val="bg1"/>
                </a:solidFill>
              </a:rPr>
              <a:t>Play is a preventative health strategy</a:t>
            </a:r>
            <a:br>
              <a:rPr lang="en-US" sz="3100" dirty="0">
                <a:solidFill>
                  <a:schemeClr val="bg1"/>
                </a:solidFill>
              </a:rPr>
            </a:br>
            <a:br>
              <a:rPr lang="en-US" sz="3100" dirty="0">
                <a:solidFill>
                  <a:schemeClr val="bg1"/>
                </a:solidFill>
              </a:rPr>
            </a:br>
            <a:r>
              <a:rPr lang="en-US" sz="3100" dirty="0">
                <a:solidFill>
                  <a:schemeClr val="bg1"/>
                </a:solidFill>
              </a:rPr>
              <a:t>Children’s access to play space is an essential  consideration in urban planning.</a:t>
            </a:r>
            <a:br>
              <a:rPr lang="en-US" sz="3100" dirty="0">
                <a:solidFill>
                  <a:schemeClr val="bg1"/>
                </a:solidFill>
              </a:rPr>
            </a:br>
            <a:br>
              <a:rPr lang="en-US" sz="3100" dirty="0">
                <a:solidFill>
                  <a:schemeClr val="bg2"/>
                </a:solidFill>
              </a:rPr>
            </a:br>
            <a:r>
              <a:rPr lang="en-AU" sz="3100" dirty="0">
                <a:solidFill>
                  <a:schemeClr val="bg2"/>
                </a:solidFill>
              </a:rPr>
              <a:t>Erosion of many natural and public spaces traditionally available to children to play in, creates a need for greater government intervention to protect the rights under article 31.</a:t>
            </a:r>
            <a:br>
              <a:rPr lang="en-US" sz="3600" dirty="0">
                <a:solidFill>
                  <a:schemeClr val="bg2"/>
                </a:solidFill>
              </a:rPr>
            </a:br>
            <a:br>
              <a:rPr lang="en-US" sz="3600" dirty="0">
                <a:solidFill>
                  <a:schemeClr val="bg1"/>
                </a:solidFill>
              </a:rPr>
            </a:br>
            <a:endParaRPr lang="en-US" sz="3600" dirty="0">
              <a:solidFill>
                <a:schemeClr val="bg1"/>
              </a:solidFill>
            </a:endParaRPr>
          </a:p>
        </p:txBody>
      </p:sp>
    </p:spTree>
    <p:extLst>
      <p:ext uri="{BB962C8B-B14F-4D97-AF65-F5344CB8AC3E}">
        <p14:creationId xmlns:p14="http://schemas.microsoft.com/office/powerpoint/2010/main" val="1113230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4FF3859-8F9E-A14A-962F-E595E50A7ADB}"/>
              </a:ext>
            </a:extLst>
          </p:cNvPr>
          <p:cNvSpPr>
            <a:spLocks noGrp="1"/>
          </p:cNvSpPr>
          <p:nvPr>
            <p:ph type="title"/>
          </p:nvPr>
        </p:nvSpPr>
        <p:spPr>
          <a:xfrm>
            <a:off x="0" y="619933"/>
            <a:ext cx="10674627" cy="1103360"/>
          </a:xfrm>
        </p:spPr>
        <p:txBody>
          <a:bodyPr lIns="0" tIns="0" rIns="0" bIns="0">
            <a:noAutofit/>
          </a:bodyPr>
          <a:lstStyle/>
          <a:p>
            <a:pPr algn="ctr"/>
            <a:br>
              <a:rPr lang="en-US" sz="4000" dirty="0">
                <a:solidFill>
                  <a:srgbClr val="509D2F"/>
                </a:solidFill>
              </a:rPr>
            </a:br>
            <a:br>
              <a:rPr lang="en-US" sz="4000" dirty="0">
                <a:solidFill>
                  <a:srgbClr val="509D2F"/>
                </a:solidFill>
              </a:rPr>
            </a:br>
            <a:r>
              <a:rPr lang="en-US" sz="4000" dirty="0">
                <a:solidFill>
                  <a:srgbClr val="509D2F"/>
                </a:solidFill>
              </a:rPr>
              <a:t>ACTION YOU CAN TAKE…</a:t>
            </a:r>
            <a:br>
              <a:rPr lang="en-US" sz="4000" dirty="0">
                <a:solidFill>
                  <a:srgbClr val="509D2F"/>
                </a:solidFill>
              </a:rPr>
            </a:br>
            <a:r>
              <a:rPr lang="en-US" sz="4000" b="1" dirty="0">
                <a:solidFill>
                  <a:srgbClr val="509D2F"/>
                </a:solidFill>
                <a:latin typeface="+mn-lt"/>
              </a:rPr>
              <a:t>Children’s Week 2024.</a:t>
            </a:r>
            <a:br>
              <a:rPr lang="en-US" sz="4000" dirty="0">
                <a:solidFill>
                  <a:srgbClr val="509D2F"/>
                </a:solidFill>
              </a:rPr>
            </a:br>
            <a:r>
              <a:rPr lang="en-US" sz="4000" dirty="0">
                <a:solidFill>
                  <a:srgbClr val="509D2F"/>
                </a:solidFill>
              </a:rPr>
              <a:t> </a:t>
            </a:r>
            <a:br>
              <a:rPr lang="en-US" sz="4000" dirty="0">
                <a:solidFill>
                  <a:srgbClr val="509D2F"/>
                </a:solidFill>
              </a:rPr>
            </a:br>
            <a:r>
              <a:rPr lang="en-US" sz="1400" dirty="0">
                <a:solidFill>
                  <a:srgbClr val="509D2F"/>
                </a:solidFill>
              </a:rPr>
              <a:t>(</a:t>
            </a:r>
          </a:p>
        </p:txBody>
      </p:sp>
      <p:graphicFrame>
        <p:nvGraphicFramePr>
          <p:cNvPr id="2" name="Content Placeholder 1">
            <a:extLst>
              <a:ext uri="{FF2B5EF4-FFF2-40B4-BE49-F238E27FC236}">
                <a16:creationId xmlns:a16="http://schemas.microsoft.com/office/drawing/2014/main" id="{3FF19D0A-F7A8-6397-4264-9A4FD9A6B60E}"/>
              </a:ext>
            </a:extLst>
          </p:cNvPr>
          <p:cNvGraphicFramePr>
            <a:graphicFrameLocks noGrp="1"/>
          </p:cNvGraphicFramePr>
          <p:nvPr>
            <p:ph idx="1"/>
            <p:extLst>
              <p:ext uri="{D42A27DB-BD31-4B8C-83A1-F6EECF244321}">
                <p14:modId xmlns:p14="http://schemas.microsoft.com/office/powerpoint/2010/main" val="3878598463"/>
              </p:ext>
            </p:extLst>
          </p:nvPr>
        </p:nvGraphicFramePr>
        <p:xfrm>
          <a:off x="1160586" y="2066544"/>
          <a:ext cx="9514042" cy="45445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32123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31030C-7B46-D742-995D-D17ED182C35A}"/>
              </a:ext>
            </a:extLst>
          </p:cNvPr>
          <p:cNvSpPr>
            <a:spLocks noGrp="1"/>
          </p:cNvSpPr>
          <p:nvPr>
            <p:ph type="title"/>
          </p:nvPr>
        </p:nvSpPr>
        <p:spPr>
          <a:xfrm>
            <a:off x="5625885" y="1704814"/>
            <a:ext cx="5903761" cy="2039309"/>
          </a:xfrm>
        </p:spPr>
        <p:txBody>
          <a:bodyPr vert="horz" lIns="91440" tIns="45720" rIns="91440" bIns="45720" rtlCol="0" anchor="b">
            <a:normAutofit fontScale="90000"/>
          </a:bodyPr>
          <a:lstStyle/>
          <a:p>
            <a:pPr marL="571500" indent="-571500" algn="ctr"/>
            <a:r>
              <a:rPr lang="en-US" sz="3300" b="1" dirty="0">
                <a:effectLst/>
              </a:rPr>
              <a:t>‘</a:t>
            </a:r>
            <a:br>
              <a:rPr lang="en-US" sz="3300" b="1" dirty="0">
                <a:effectLst/>
              </a:rPr>
            </a:br>
            <a:br>
              <a:rPr lang="en-US" sz="3300" b="1" dirty="0">
                <a:effectLst/>
              </a:rPr>
            </a:br>
            <a:br>
              <a:rPr lang="en-US" sz="3300" b="1" dirty="0">
                <a:effectLst/>
              </a:rPr>
            </a:br>
            <a:br>
              <a:rPr lang="en-US" sz="3300" b="1" dirty="0">
                <a:effectLst/>
              </a:rPr>
            </a:br>
            <a:br>
              <a:rPr lang="en-US" sz="3300" b="1" dirty="0">
                <a:effectLst/>
              </a:rPr>
            </a:br>
            <a:endParaRPr lang="en-US" sz="3300" dirty="0"/>
          </a:p>
        </p:txBody>
      </p:sp>
      <p:sp>
        <p:nvSpPr>
          <p:cNvPr id="11" name="Freeform: Shape 10">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Box 2">
            <a:extLst>
              <a:ext uri="{FF2B5EF4-FFF2-40B4-BE49-F238E27FC236}">
                <a16:creationId xmlns:a16="http://schemas.microsoft.com/office/drawing/2014/main" id="{70341C19-FC91-C94A-6D8E-D8C23F1C088C}"/>
              </a:ext>
            </a:extLst>
          </p:cNvPr>
          <p:cNvSpPr txBox="1"/>
          <p:nvPr/>
        </p:nvSpPr>
        <p:spPr>
          <a:xfrm>
            <a:off x="826477" y="1500385"/>
            <a:ext cx="10322169" cy="4524315"/>
          </a:xfrm>
          <a:prstGeom prst="rect">
            <a:avLst/>
          </a:prstGeom>
          <a:noFill/>
        </p:spPr>
        <p:txBody>
          <a:bodyPr wrap="square" rtlCol="0">
            <a:spAutoFit/>
          </a:bodyPr>
          <a:lstStyle/>
          <a:p>
            <a:r>
              <a:rPr lang="en-AU" dirty="0"/>
              <a:t>The Children’s Week campaign will be promoted across the Play Australia social media platforms: </a:t>
            </a:r>
          </a:p>
          <a:p>
            <a:pPr marL="342900" indent="-342900">
              <a:buFont typeface="Arial" panose="020B0604020202020204" pitchFamily="34" charset="0"/>
              <a:buChar char="•"/>
            </a:pPr>
            <a:r>
              <a:rPr lang="en-AU" dirty="0"/>
              <a:t>Facebook: </a:t>
            </a:r>
            <a:r>
              <a:rPr lang="en-AU" dirty="0">
                <a:hlinkClick r:id="rId3"/>
              </a:rPr>
              <a:t>@</a:t>
            </a:r>
            <a:r>
              <a:rPr lang="en-AU" dirty="0" err="1">
                <a:hlinkClick r:id="rId3"/>
              </a:rPr>
              <a:t>PlayAustralia</a:t>
            </a:r>
            <a:endParaRPr lang="en-AU" dirty="0"/>
          </a:p>
          <a:p>
            <a:pPr marL="342900" indent="-342900">
              <a:buFont typeface="Arial" panose="020B0604020202020204" pitchFamily="34" charset="0"/>
              <a:buChar char="•"/>
            </a:pPr>
            <a:r>
              <a:rPr lang="en-AU" dirty="0"/>
              <a:t>LinkedIn:  </a:t>
            </a:r>
            <a:r>
              <a:rPr lang="en-AU" dirty="0">
                <a:hlinkClick r:id="rId4"/>
              </a:rPr>
              <a:t>@</a:t>
            </a:r>
            <a:r>
              <a:rPr lang="en-AU" dirty="0" err="1">
                <a:hlinkClick r:id="rId4"/>
              </a:rPr>
              <a:t>PlayAustralia</a:t>
            </a:r>
            <a:endParaRPr lang="en-AU" dirty="0"/>
          </a:p>
          <a:p>
            <a:pPr marL="342900" indent="-342900">
              <a:buFont typeface="Arial" panose="020B0604020202020204" pitchFamily="34" charset="0"/>
              <a:buChar char="•"/>
            </a:pPr>
            <a:endParaRPr lang="en-AU" dirty="0"/>
          </a:p>
          <a:p>
            <a:r>
              <a:rPr lang="en-AU" dirty="0"/>
              <a:t>Please help us to ensure the campaign gains a wider reach by liking, sharing our posts and commenting, we need traction across the country and social media will help create it !!</a:t>
            </a:r>
          </a:p>
          <a:p>
            <a:endParaRPr lang="en-AU" dirty="0"/>
          </a:p>
          <a:p>
            <a:r>
              <a:rPr lang="en-AU" dirty="0"/>
              <a:t>When posting about Children’s Week </a:t>
            </a:r>
            <a:r>
              <a:rPr lang="en-AU" b="1" dirty="0"/>
              <a:t>please use the hashtag #Childrensweek2024  #</a:t>
            </a:r>
            <a:r>
              <a:rPr lang="en-AU" b="1" dirty="0" err="1"/>
              <a:t>Playtoday</a:t>
            </a:r>
            <a:r>
              <a:rPr lang="en-AU" b="1" dirty="0"/>
              <a:t>   </a:t>
            </a:r>
            <a:r>
              <a:rPr lang="en-AU" dirty="0"/>
              <a:t>AND</a:t>
            </a:r>
            <a:r>
              <a:rPr lang="en-AU" b="1" dirty="0"/>
              <a:t> </a:t>
            </a:r>
            <a:r>
              <a:rPr lang="en-AU" dirty="0"/>
              <a:t>tag Play Australia,  using the handles listed above.</a:t>
            </a:r>
          </a:p>
          <a:p>
            <a:endParaRPr lang="en-AU" i="1" dirty="0"/>
          </a:p>
          <a:p>
            <a:pPr algn="ctr"/>
            <a:r>
              <a:rPr lang="en-AU" dirty="0"/>
              <a:t>Please let us know if there are particular events/programs/activities you would like Play Australia to help amplify through social media let us know by emailing </a:t>
            </a:r>
            <a:r>
              <a:rPr lang="en-AU" dirty="0">
                <a:hlinkClick r:id="rId5"/>
              </a:rPr>
              <a:t>ceo@playaustralia.org.au</a:t>
            </a:r>
            <a:endParaRPr lang="en-AU" dirty="0"/>
          </a:p>
          <a:p>
            <a:pPr algn="ctr"/>
            <a:endParaRPr lang="en-AU" dirty="0"/>
          </a:p>
          <a:p>
            <a:pPr algn="ctr"/>
            <a:r>
              <a:rPr lang="en-AU" dirty="0"/>
              <a:t>While we can’t guarantee we’ll be able to fulfill all requests, we’ll do our best to accommodate!</a:t>
            </a:r>
          </a:p>
          <a:p>
            <a:pPr algn="ctr"/>
            <a:r>
              <a:rPr lang="en-AU" dirty="0"/>
              <a:t>Send your photos and what you want written in less than 50 words as this makes it easier for us to post.</a:t>
            </a:r>
          </a:p>
          <a:p>
            <a:endParaRPr lang="en-US" dirty="0"/>
          </a:p>
        </p:txBody>
      </p:sp>
      <p:sp>
        <p:nvSpPr>
          <p:cNvPr id="7" name="TextBox 6">
            <a:extLst>
              <a:ext uri="{FF2B5EF4-FFF2-40B4-BE49-F238E27FC236}">
                <a16:creationId xmlns:a16="http://schemas.microsoft.com/office/drawing/2014/main" id="{42DD3C11-FEC4-3276-4F92-1737ED05B539}"/>
              </a:ext>
            </a:extLst>
          </p:cNvPr>
          <p:cNvSpPr txBox="1"/>
          <p:nvPr/>
        </p:nvSpPr>
        <p:spPr>
          <a:xfrm>
            <a:off x="1828800" y="761034"/>
            <a:ext cx="9255368" cy="646331"/>
          </a:xfrm>
          <a:prstGeom prst="rect">
            <a:avLst/>
          </a:prstGeom>
          <a:noFill/>
        </p:spPr>
        <p:txBody>
          <a:bodyPr wrap="square" rtlCol="0">
            <a:spAutoFit/>
          </a:bodyPr>
          <a:lstStyle/>
          <a:p>
            <a:r>
              <a:rPr lang="en-US" sz="3600" dirty="0">
                <a:latin typeface="Arial" panose="020B0604020202020204" pitchFamily="34" charset="0"/>
                <a:cs typeface="Arial" panose="020B0604020202020204" pitchFamily="34" charset="0"/>
              </a:rPr>
              <a:t>Children’s Week Social Media Guidelines </a:t>
            </a:r>
            <a:endParaRPr lang="en-US" sz="3600" dirty="0"/>
          </a:p>
        </p:txBody>
      </p:sp>
    </p:spTree>
    <p:extLst>
      <p:ext uri="{BB962C8B-B14F-4D97-AF65-F5344CB8AC3E}">
        <p14:creationId xmlns:p14="http://schemas.microsoft.com/office/powerpoint/2010/main" val="4052059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894B4614-3766-AF6C-AF5C-482AEC232E2C}"/>
              </a:ext>
            </a:extLst>
          </p:cNvPr>
          <p:cNvSpPr>
            <a:spLocks noGrp="1"/>
          </p:cNvSpPr>
          <p:nvPr>
            <p:ph type="title"/>
          </p:nvPr>
        </p:nvSpPr>
        <p:spPr>
          <a:xfrm>
            <a:off x="686834" y="1153572"/>
            <a:ext cx="3200400" cy="4461163"/>
          </a:xfrm>
        </p:spPr>
        <p:txBody>
          <a:bodyPr>
            <a:normAutofit/>
          </a:bodyPr>
          <a:lstStyle/>
          <a:p>
            <a:r>
              <a:rPr lang="en-US" dirty="0">
                <a:solidFill>
                  <a:srgbClr val="FFFFFF"/>
                </a:solidFill>
                <a:latin typeface="Arial" panose="020B0604020202020204" pitchFamily="34" charset="0"/>
                <a:cs typeface="Arial" panose="020B0604020202020204" pitchFamily="34" charset="0"/>
              </a:rPr>
              <a:t>Children’s Week 2024;</a:t>
            </a:r>
            <a:br>
              <a:rPr lang="en-US" dirty="0">
                <a:solidFill>
                  <a:srgbClr val="FFFFFF"/>
                </a:solidFill>
                <a:latin typeface="Arial" panose="020B0604020202020204" pitchFamily="34" charset="0"/>
                <a:cs typeface="Arial" panose="020B0604020202020204" pitchFamily="34" charset="0"/>
              </a:rPr>
            </a:br>
            <a:r>
              <a:rPr lang="en-US" dirty="0">
                <a:solidFill>
                  <a:srgbClr val="FFFFFF"/>
                </a:solidFill>
                <a:latin typeface="Arial" panose="020B0604020202020204" pitchFamily="34" charset="0"/>
                <a:cs typeface="Arial" panose="020B0604020202020204" pitchFamily="34" charset="0"/>
              </a:rPr>
              <a:t>Useful Research and Evidence</a:t>
            </a:r>
            <a:endParaRPr lang="en-US" dirty="0">
              <a:solidFill>
                <a:srgbClr val="FFFFFF"/>
              </a:solidFill>
            </a:endParaRPr>
          </a:p>
        </p:txBody>
      </p:sp>
      <p:sp>
        <p:nvSpPr>
          <p:cNvPr id="16" name="Arc 1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CBBA9F7D-D19B-2A61-FAC5-11712AC7700D}"/>
              </a:ext>
            </a:extLst>
          </p:cNvPr>
          <p:cNvSpPr>
            <a:spLocks noGrp="1"/>
          </p:cNvSpPr>
          <p:nvPr>
            <p:ph idx="1"/>
          </p:nvPr>
        </p:nvSpPr>
        <p:spPr>
          <a:xfrm>
            <a:off x="4447308" y="591344"/>
            <a:ext cx="6906491" cy="5585619"/>
          </a:xfrm>
        </p:spPr>
        <p:txBody>
          <a:bodyPr anchor="ctr">
            <a:normAutofit lnSpcReduction="10000"/>
          </a:bodyPr>
          <a:lstStyle/>
          <a:p>
            <a:pPr marL="0" indent="0">
              <a:spcBef>
                <a:spcPts val="0"/>
              </a:spcBef>
              <a:spcAft>
                <a:spcPts val="600"/>
              </a:spcAft>
              <a:buNone/>
            </a:pPr>
            <a:r>
              <a:rPr lang="en-US" sz="2000" dirty="0">
                <a:latin typeface="Arial" panose="020B0604020202020204" pitchFamily="34" charset="0"/>
                <a:cs typeface="Arial" panose="020B0604020202020204" pitchFamily="34" charset="0"/>
              </a:rPr>
              <a:t>    We’ve compiled some useful research and evidence links to support your advocacy on the key messages. </a:t>
            </a:r>
          </a:p>
          <a:p>
            <a:pPr marL="0" indent="0">
              <a:spcBef>
                <a:spcPts val="0"/>
              </a:spcBef>
              <a:spcAft>
                <a:spcPts val="600"/>
              </a:spcAft>
              <a:buNone/>
            </a:pPr>
            <a:r>
              <a:rPr lang="en-US" sz="2000" dirty="0">
                <a:latin typeface="Arial" panose="020B0604020202020204" pitchFamily="34" charset="0"/>
                <a:cs typeface="Arial" panose="020B0604020202020204" pitchFamily="34" charset="0"/>
              </a:rPr>
              <a:t>There is an abundance of evidence supporting our key messaging.</a:t>
            </a:r>
            <a:r>
              <a:rPr lang="en-US" sz="2000" dirty="0">
                <a:latin typeface="Arial" panose="020B0604020202020204" pitchFamily="34" charset="0"/>
                <a:cs typeface="Arial" panose="020B0604020202020204" pitchFamily="34" charset="0"/>
                <a:sym typeface="Wingdings" pitchFamily="2" charset="2"/>
              </a:rPr>
              <a:t>.</a:t>
            </a:r>
          </a:p>
          <a:p>
            <a:pPr marL="0" indent="0">
              <a:spcBef>
                <a:spcPts val="0"/>
              </a:spcBef>
              <a:spcAft>
                <a:spcPts val="600"/>
              </a:spcAft>
              <a:buNone/>
            </a:pPr>
            <a:endParaRPr lang="en-US" sz="2000" dirty="0">
              <a:latin typeface="Arial" panose="020B0604020202020204" pitchFamily="34" charset="0"/>
              <a:cs typeface="Arial" panose="020B0604020202020204" pitchFamily="34" charset="0"/>
              <a:sym typeface="Wingdings" pitchFamily="2" charset="2"/>
            </a:endParaRPr>
          </a:p>
          <a:p>
            <a:pPr marL="0" indent="0">
              <a:buNone/>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General comment No. 15 (2013) on the right of the child to the enjoyment of the highest attainable standard of health (art. 24)*</a:t>
            </a:r>
          </a:p>
          <a:p>
            <a:pPr marL="0" indent="0">
              <a:buNone/>
            </a:pPr>
            <a:r>
              <a:rPr lang="en-AU"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https://www.refworld.org/docid/51ef9e134.html</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Children’s Right to Play and the Environment</a:t>
            </a:r>
          </a:p>
          <a:p>
            <a:pPr marL="0" indent="0">
              <a:buNone/>
            </a:pPr>
            <a:r>
              <a:rPr lang="en-AU"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http://ipaworld.org/wp-content/uploads/2016/05/IPA-Play-Environment-Discussion-Paper.pdf</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spcBef>
                <a:spcPts val="0"/>
              </a:spcBef>
              <a:spcAft>
                <a:spcPts val="600"/>
              </a:spcAft>
            </a:pPr>
            <a:endParaRPr lang="en-AU" sz="2000" kern="1800" dirty="0">
              <a:effectLst/>
              <a:latin typeface="Calibri Light" panose="020F0302020204030204" pitchFamily="34" charset="0"/>
              <a:ea typeface="Times New Roman" panose="02020603050405020304" pitchFamily="18" charset="0"/>
            </a:endParaRPr>
          </a:p>
          <a:p>
            <a:pPr marL="0" indent="0">
              <a:spcBef>
                <a:spcPts val="0"/>
              </a:spcBef>
              <a:spcAft>
                <a:spcPts val="600"/>
              </a:spcAft>
              <a:buNone/>
            </a:pPr>
            <a:r>
              <a:rPr lang="en-US" sz="2000" dirty="0">
                <a:latin typeface="Arial" panose="020B0604020202020204" pitchFamily="34" charset="0"/>
                <a:cs typeface="Arial" panose="020B0604020202020204" pitchFamily="34" charset="0"/>
                <a:sym typeface="Wingdings" pitchFamily="2" charset="2"/>
              </a:rPr>
              <a:t>Play Australia will be issuing a series of social media tiles during Children’s Week containing research facts and evidence to support the key messages.</a:t>
            </a:r>
          </a:p>
          <a:p>
            <a:pPr marL="0" indent="0">
              <a:spcBef>
                <a:spcPts val="0"/>
              </a:spcBef>
              <a:spcAft>
                <a:spcPts val="600"/>
              </a:spcAft>
              <a:buNone/>
            </a:pPr>
            <a:endParaRPr lang="en-US" sz="2000" dirty="0"/>
          </a:p>
        </p:txBody>
      </p:sp>
    </p:spTree>
    <p:extLst>
      <p:ext uri="{BB962C8B-B14F-4D97-AF65-F5344CB8AC3E}">
        <p14:creationId xmlns:p14="http://schemas.microsoft.com/office/powerpoint/2010/main" val="3762946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4FF3859-8F9E-A14A-962F-E595E50A7ADB}"/>
              </a:ext>
            </a:extLst>
          </p:cNvPr>
          <p:cNvSpPr>
            <a:spLocks noGrp="1"/>
          </p:cNvSpPr>
          <p:nvPr>
            <p:ph type="title"/>
          </p:nvPr>
        </p:nvSpPr>
        <p:spPr>
          <a:xfrm>
            <a:off x="1755648" y="619932"/>
            <a:ext cx="9410583" cy="1120945"/>
          </a:xfrm>
        </p:spPr>
        <p:txBody>
          <a:bodyPr lIns="0" tIns="0" rIns="0" bIns="0">
            <a:noAutofit/>
          </a:bodyPr>
          <a:lstStyle/>
          <a:p>
            <a:pPr algn="ctr"/>
            <a:br>
              <a:rPr lang="en-US" sz="4000" dirty="0">
                <a:solidFill>
                  <a:srgbClr val="509D2F"/>
                </a:solidFill>
              </a:rPr>
            </a:br>
            <a:r>
              <a:rPr lang="en-US" sz="4000" dirty="0">
                <a:solidFill>
                  <a:srgbClr val="509D2F"/>
                </a:solidFill>
                <a:latin typeface="Arial" panose="020B0604020202020204" pitchFamily="34" charset="0"/>
                <a:cs typeface="Arial" panose="020B0604020202020204" pitchFamily="34" charset="0"/>
              </a:rPr>
              <a:t>Children’s Week 2024 campaign FAQ’s</a:t>
            </a:r>
            <a:r>
              <a:rPr lang="en-US" sz="4000" dirty="0">
                <a:solidFill>
                  <a:srgbClr val="509D2F"/>
                </a:solidFill>
              </a:rPr>
              <a:t> </a:t>
            </a:r>
            <a:br>
              <a:rPr lang="en-US" sz="4000" dirty="0">
                <a:solidFill>
                  <a:srgbClr val="509D2F"/>
                </a:solidFill>
              </a:rPr>
            </a:br>
            <a:r>
              <a:rPr lang="en-US" sz="1400" dirty="0">
                <a:solidFill>
                  <a:srgbClr val="509D2F"/>
                </a:solidFill>
              </a:rPr>
              <a:t>(</a:t>
            </a:r>
          </a:p>
        </p:txBody>
      </p:sp>
      <p:sp>
        <p:nvSpPr>
          <p:cNvPr id="5" name="Content Placeholder 4">
            <a:extLst>
              <a:ext uri="{FF2B5EF4-FFF2-40B4-BE49-F238E27FC236}">
                <a16:creationId xmlns:a16="http://schemas.microsoft.com/office/drawing/2014/main" id="{32240EB8-AFF3-7A72-582F-2ECBB22B14CB}"/>
              </a:ext>
            </a:extLst>
          </p:cNvPr>
          <p:cNvSpPr>
            <a:spLocks noGrp="1"/>
          </p:cNvSpPr>
          <p:nvPr>
            <p:ph idx="1"/>
          </p:nvPr>
        </p:nvSpPr>
        <p:spPr>
          <a:xfrm>
            <a:off x="1283677" y="1740877"/>
            <a:ext cx="10615246" cy="4351338"/>
          </a:xfrm>
        </p:spPr>
        <p:txBody>
          <a:bodyPr>
            <a:noAutofit/>
          </a:bodyPr>
          <a:lstStyle/>
          <a:p>
            <a:pPr marL="0" indent="0">
              <a:buNone/>
            </a:pPr>
            <a:r>
              <a:rPr lang="en-US" sz="1600" b="1" dirty="0"/>
              <a:t>Is there cost to be part of Children’s Week?</a:t>
            </a:r>
          </a:p>
          <a:p>
            <a:pPr marL="0" indent="0">
              <a:buNone/>
            </a:pPr>
            <a:r>
              <a:rPr lang="en-US" sz="1600" dirty="0">
                <a:latin typeface="Arial" panose="020B0604020202020204" pitchFamily="34" charset="0"/>
                <a:cs typeface="Arial" panose="020B0604020202020204" pitchFamily="34" charset="0"/>
              </a:rPr>
              <a:t>Children’s Week is a free national community event – you There are no costs involved in taking part in the Children’s Week or the associated Play Australia campaign. </a:t>
            </a:r>
            <a:br>
              <a:rPr lang="en-US" sz="1600" dirty="0">
                <a:latin typeface="Arial" panose="020B0604020202020204" pitchFamily="34" charset="0"/>
                <a:cs typeface="Arial" panose="020B0604020202020204" pitchFamily="34" charset="0"/>
              </a:rPr>
            </a:br>
            <a:endParaRPr lang="en-US" sz="1600" dirty="0">
              <a:latin typeface="Arial" panose="020B0604020202020204" pitchFamily="34" charset="0"/>
              <a:cs typeface="Arial" panose="020B0604020202020204" pitchFamily="34" charset="0"/>
            </a:endParaRPr>
          </a:p>
          <a:p>
            <a:pPr marL="0" indent="0">
              <a:buNone/>
            </a:pPr>
            <a:r>
              <a:rPr lang="en-US" sz="1600" b="1" dirty="0">
                <a:latin typeface="Arial" panose="020B0604020202020204" pitchFamily="34" charset="0"/>
                <a:cs typeface="Arial" panose="020B0604020202020204" pitchFamily="34" charset="0"/>
              </a:rPr>
              <a:t>Can I use the Children’s Week Logo?</a:t>
            </a:r>
          </a:p>
          <a:p>
            <a:pPr marL="0" indent="0">
              <a:buNone/>
            </a:pPr>
            <a:r>
              <a:rPr lang="en-US" sz="1600" dirty="0">
                <a:latin typeface="Arial" panose="020B0604020202020204" pitchFamily="34" charset="0"/>
                <a:cs typeface="Arial" panose="020B0604020202020204" pitchFamily="34" charset="0"/>
              </a:rPr>
              <a:t>All Children’s Week campaign assets and guidelines can be used by groups including the Logo for free or low cost events. It cannot be used for marketing products or services  Check </a:t>
            </a:r>
            <a:r>
              <a:rPr lang="en-US" sz="1600" dirty="0">
                <a:latin typeface="Arial" panose="020B0604020202020204" pitchFamily="34" charset="0"/>
                <a:cs typeface="Arial" panose="020B0604020202020204" pitchFamily="34" charset="0"/>
                <a:hlinkClick r:id="rId4"/>
              </a:rPr>
              <a:t>www.childrensweek.org.au</a:t>
            </a:r>
            <a:r>
              <a:rPr lang="en-US" sz="1600" dirty="0">
                <a:latin typeface="Arial" panose="020B0604020202020204" pitchFamily="34" charset="0"/>
                <a:cs typeface="Arial" panose="020B0604020202020204" pitchFamily="34" charset="0"/>
              </a:rPr>
              <a:t> for more guidance. </a:t>
            </a:r>
          </a:p>
          <a:p>
            <a:pPr marL="0" indent="0">
              <a:buNone/>
            </a:pPr>
            <a:r>
              <a:rPr lang="en-US" sz="1600" dirty="0">
                <a:latin typeface="Arial" panose="020B0604020202020204" pitchFamily="34" charset="0"/>
                <a:cs typeface="Arial" panose="020B0604020202020204" pitchFamily="34" charset="0"/>
              </a:rPr>
              <a:t>Council, schools, children’s services and community groups all have immediate access, If in doubt email us.</a:t>
            </a:r>
          </a:p>
          <a:p>
            <a:pPr marL="0" indent="0">
              <a:buNone/>
            </a:pPr>
            <a:r>
              <a:rPr lang="en-US" sz="1600" b="1" dirty="0">
                <a:latin typeface="Arial" panose="020B0604020202020204" pitchFamily="34" charset="0"/>
                <a:cs typeface="Arial" panose="020B0604020202020204" pitchFamily="34" charset="0"/>
              </a:rPr>
              <a:t>Can I create my own key messages?</a:t>
            </a:r>
          </a:p>
          <a:p>
            <a:pPr marL="0" indent="0">
              <a:buNone/>
            </a:pPr>
            <a:r>
              <a:rPr lang="en-US" sz="1600" dirty="0">
                <a:latin typeface="Arial" panose="020B0604020202020204" pitchFamily="34" charset="0"/>
                <a:cs typeface="Arial" panose="020B0604020202020204" pitchFamily="34" charset="0"/>
              </a:rPr>
              <a:t>Yes you can, but the key to successful advocacy is clear consistent messaging. As a member of Play Australia we have the opportunity to provide this with your support.</a:t>
            </a:r>
          </a:p>
          <a:p>
            <a:pPr marL="0" indent="0">
              <a:buNone/>
            </a:pPr>
            <a:r>
              <a:rPr lang="en-US" sz="1600" b="1" dirty="0">
                <a:latin typeface="Arial" panose="020B0604020202020204" pitchFamily="34" charset="0"/>
                <a:cs typeface="Arial" panose="020B0604020202020204" pitchFamily="34" charset="0"/>
              </a:rPr>
              <a:t>Do I have to run an activity?</a:t>
            </a:r>
          </a:p>
          <a:p>
            <a:pPr marL="0" indent="0">
              <a:buNone/>
            </a:pPr>
            <a:r>
              <a:rPr lang="en-US" sz="1600" dirty="0">
                <a:latin typeface="Arial" panose="020B0604020202020204" pitchFamily="34" charset="0"/>
                <a:cs typeface="Arial" panose="020B0604020202020204" pitchFamily="34" charset="0"/>
              </a:rPr>
              <a:t>No. There are many ways you can contribute to the week. We have provided some ideas in this pack but you may have others – go for it!! </a:t>
            </a:r>
            <a:br>
              <a:rPr lang="en-US" sz="1600" dirty="0">
                <a:latin typeface="Arial" panose="020B0604020202020204" pitchFamily="34" charset="0"/>
                <a:cs typeface="Arial" panose="020B0604020202020204" pitchFamily="34" charset="0"/>
              </a:rPr>
            </a:b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If you require further assistance or advice, please reach out to us at Play Australia</a:t>
            </a:r>
            <a:br>
              <a:rPr lang="en-US" sz="1600" dirty="0">
                <a:solidFill>
                  <a:schemeClr val="bg1"/>
                </a:solidFill>
                <a:latin typeface="Arial" panose="020B0604020202020204" pitchFamily="34" charset="0"/>
                <a:cs typeface="Arial" panose="020B0604020202020204" pitchFamily="34" charset="0"/>
              </a:rPr>
            </a:br>
            <a:endParaRPr lang="en-US" sz="1600" dirty="0"/>
          </a:p>
        </p:txBody>
      </p:sp>
    </p:spTree>
    <p:extLst>
      <p:ext uri="{BB962C8B-B14F-4D97-AF65-F5344CB8AC3E}">
        <p14:creationId xmlns:p14="http://schemas.microsoft.com/office/powerpoint/2010/main" val="625431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EF2229757ABA44B8A88E8407A926019" ma:contentTypeVersion="13" ma:contentTypeDescription="Create a new document." ma:contentTypeScope="" ma:versionID="2eb9ef07bb26e55fe88121a44b41cc26">
  <xsd:schema xmlns:xsd="http://www.w3.org/2001/XMLSchema" xmlns:xs="http://www.w3.org/2001/XMLSchema" xmlns:p="http://schemas.microsoft.com/office/2006/metadata/properties" xmlns:ns2="515bc2f7-6ac5-47ed-a375-f9605ba82be9" xmlns:ns3="3f8b24c5-7330-419a-b013-9f277fe3dc1b" targetNamespace="http://schemas.microsoft.com/office/2006/metadata/properties" ma:root="true" ma:fieldsID="7499fe84be999c215045a97daff73768" ns2:_="" ns3:_="">
    <xsd:import namespace="515bc2f7-6ac5-47ed-a375-f9605ba82be9"/>
    <xsd:import namespace="3f8b24c5-7330-419a-b013-9f277fe3dc1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5bc2f7-6ac5-47ed-a375-f9605ba82be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f8b24c5-7330-419a-b013-9f277fe3dc1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8D16ABB-7654-474B-9647-4B29155CE61F}">
  <ds:schemaRefs>
    <ds:schemaRef ds:uri="http://schemas.openxmlformats.org/package/2006/metadata/core-properties"/>
    <ds:schemaRef ds:uri="http://purl.org/dc/elements/1.1/"/>
    <ds:schemaRef ds:uri="http://schemas.microsoft.com/office/2006/documentManagement/types"/>
    <ds:schemaRef ds:uri="3f8b24c5-7330-419a-b013-9f277fe3dc1b"/>
    <ds:schemaRef ds:uri="http://purl.org/dc/terms/"/>
    <ds:schemaRef ds:uri="515bc2f7-6ac5-47ed-a375-f9605ba82be9"/>
    <ds:schemaRef ds:uri="http://purl.org/dc/dcmitype/"/>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D088C172-574C-4CFC-8579-A28F2D7EB3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5bc2f7-6ac5-47ed-a375-f9605ba82be9"/>
    <ds:schemaRef ds:uri="3f8b24c5-7330-419a-b013-9f277fe3dc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369D8F1-DAF1-4811-81C3-F17570EC56E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2266</TotalTime>
  <Words>1172</Words>
  <Application>Microsoft Office PowerPoint</Application>
  <PresentationFormat>Widescreen</PresentationFormat>
  <Paragraphs>76</Paragraphs>
  <Slides>11</Slides>
  <Notes>11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Arial</vt:lpstr>
      <vt:lpstr>Calibri</vt:lpstr>
      <vt:lpstr>Calibri Light</vt:lpstr>
      <vt:lpstr>Domine</vt:lpstr>
      <vt:lpstr>PT Sans</vt:lpstr>
      <vt:lpstr>Office Theme</vt:lpstr>
      <vt:lpstr>Custom Design</vt:lpstr>
      <vt:lpstr>Children’s Week 2024  </vt:lpstr>
      <vt:lpstr>‘     </vt:lpstr>
      <vt:lpstr>The Committee interprets children’s right to health as defined in article 24 as an inclusive right, extending not only to timely and appropriate prevention, health promotion, curative, rehabilitative and palliative services, but also to a right to grow and develop to their full potential and live in conditions that enable them to attain the highest standard of health through the implementation of programmes that address the underlying determinants of health. A holistic approach to health places the realization of children’s right to health within the broader framework of international human rights obligations.   General comment No. 15 (2013) on the right of the child to the enjoyment of the highest attainable standard of health (art. 24)* https://www.refworld.org/docid/51ef9e134.html   </vt:lpstr>
      <vt:lpstr>because of climate change, children living today will confront even greater health risks over their lifetime, with available estimates indicating a 30-100% increase across selected health risks by 2050. Future generations may face a 3 to 15-fold increase by 2100.   Strazdins, L., Friel, S., McMichael, T., Woldenberg Butler, S., &amp; Hanna, L. (2010). Climate change and child health in Australia: Likely futures, new inequalities? International Public Health Journal, 2(4), 493-500. http://hdl.handle.net/1885/38778   </vt:lpstr>
      <vt:lpstr>    OUR 4 KEY MESSAGES FOR CHILDREN’S WEEK 2024:  Play is not optional, but  essential for healthy human development.  Play is a preventative health strategy  Children’s access to play space is an essential  consideration in urban planning.  Erosion of many natural and public spaces traditionally available to children to play in, creates a need for greater government intervention to protect the rights under article 31.  </vt:lpstr>
      <vt:lpstr>  ACTION YOU CAN TAKE… Children’s Week 2024.   (</vt:lpstr>
      <vt:lpstr>‘     </vt:lpstr>
      <vt:lpstr>Children’s Week 2024; Useful Research and Evidence</vt:lpstr>
      <vt:lpstr> Children’s Week 2024 campaign FAQ’s  (</vt:lpstr>
      <vt:lpstr>Find more resources to support your advocacy on the Children’s Week website including a poster to display.. www.childrensweek.org.au</vt:lpstr>
      <vt:lpstr>           Thank you for your support of Australian Children’s Week 2024 !!  Would you like to a member of the Play Australia Children’s Week working party for 2025?   We would love to hear from you!  Email Robyn ceo@playaustralia.org.au  www.playaustralia.org.au  Meredith.lamb@peopleandparks.org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 welsh</dc:creator>
  <cp:lastModifiedBy>Joanne Thorne</cp:lastModifiedBy>
  <cp:revision>58</cp:revision>
  <dcterms:created xsi:type="dcterms:W3CDTF">2021-04-29T03:33:06Z</dcterms:created>
  <dcterms:modified xsi:type="dcterms:W3CDTF">2024-10-14T10:48:18Z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0x010100AEF2229757ABA44B8A88E8407A926019</vt:lpwstr>
  </property>
  <property fmtid="{D5CDD505-2E9C-101B-9397-08002B2CF9AE}" pid="3" name="eDOCS AutoSave">
    <vt:lpwstr>20230503163227044</vt:lpwstr>
  </property>
</Properties>
</file>